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0" r:id="rId8"/>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85CA55-57C8-5EEF-D99C-9141F4FC854F}"/>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nl-BE"/>
          </a:p>
        </p:txBody>
      </p:sp>
      <p:sp>
        <p:nvSpPr>
          <p:cNvPr id="3" name="Ondertitel 2">
            <a:extLst>
              <a:ext uri="{FF2B5EF4-FFF2-40B4-BE49-F238E27FC236}">
                <a16:creationId xmlns:a16="http://schemas.microsoft.com/office/drawing/2014/main" id="{E8DBB652-3917-78CC-584E-3AEC2A6B88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4" name="Tijdelijke aanduiding voor datum 3">
            <a:extLst>
              <a:ext uri="{FF2B5EF4-FFF2-40B4-BE49-F238E27FC236}">
                <a16:creationId xmlns:a16="http://schemas.microsoft.com/office/drawing/2014/main" id="{39CCA58E-00BC-3055-7046-F8262EDED455}"/>
              </a:ext>
            </a:extLst>
          </p:cNvPr>
          <p:cNvSpPr>
            <a:spLocks noGrp="1"/>
          </p:cNvSpPr>
          <p:nvPr>
            <p:ph type="dt" sz="half" idx="10"/>
          </p:nvPr>
        </p:nvSpPr>
        <p:spPr/>
        <p:txBody>
          <a:bodyPr/>
          <a:lstStyle/>
          <a:p>
            <a:fld id="{3B536CE0-A86D-44A2-8C30-C2EA811D56C7}" type="datetimeFigureOut">
              <a:rPr lang="nl-BE" smtClean="0"/>
              <a:t>14/07/2023</a:t>
            </a:fld>
            <a:endParaRPr lang="nl-BE"/>
          </a:p>
        </p:txBody>
      </p:sp>
      <p:sp>
        <p:nvSpPr>
          <p:cNvPr id="5" name="Tijdelijke aanduiding voor voettekst 4">
            <a:extLst>
              <a:ext uri="{FF2B5EF4-FFF2-40B4-BE49-F238E27FC236}">
                <a16:creationId xmlns:a16="http://schemas.microsoft.com/office/drawing/2014/main" id="{04FA5367-1F24-EA69-ACD6-E2D97F6F826F}"/>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1A4E9B4D-54E4-2C49-8B64-7F6730C8F4BD}"/>
              </a:ext>
            </a:extLst>
          </p:cNvPr>
          <p:cNvSpPr>
            <a:spLocks noGrp="1"/>
          </p:cNvSpPr>
          <p:nvPr>
            <p:ph type="sldNum" sz="quarter" idx="12"/>
          </p:nvPr>
        </p:nvSpPr>
        <p:spPr/>
        <p:txBody>
          <a:bodyPr/>
          <a:lstStyle/>
          <a:p>
            <a:fld id="{0949BBB7-CF1B-40B7-B3C0-A2CC6B6442B8}" type="slidenum">
              <a:rPr lang="nl-BE" smtClean="0"/>
              <a:t>‹nr.›</a:t>
            </a:fld>
            <a:endParaRPr lang="nl-BE"/>
          </a:p>
        </p:txBody>
      </p:sp>
    </p:spTree>
    <p:extLst>
      <p:ext uri="{BB962C8B-B14F-4D97-AF65-F5344CB8AC3E}">
        <p14:creationId xmlns:p14="http://schemas.microsoft.com/office/powerpoint/2010/main" val="814550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256A6C-EA15-FCD3-A002-2E247ABAD3CA}"/>
              </a:ext>
            </a:extLst>
          </p:cNvPr>
          <p:cNvSpPr>
            <a:spLocks noGrp="1"/>
          </p:cNvSpPr>
          <p:nvPr>
            <p:ph type="title"/>
          </p:nvPr>
        </p:nvSpPr>
        <p:spPr/>
        <p:txBody>
          <a:bodyPr/>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EF65908A-2BA5-B0DE-C8E9-86F6560B2944}"/>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E3541A15-40F4-4CE5-C5C0-0E80A8E6A7E1}"/>
              </a:ext>
            </a:extLst>
          </p:cNvPr>
          <p:cNvSpPr>
            <a:spLocks noGrp="1"/>
          </p:cNvSpPr>
          <p:nvPr>
            <p:ph type="dt" sz="half" idx="10"/>
          </p:nvPr>
        </p:nvSpPr>
        <p:spPr/>
        <p:txBody>
          <a:bodyPr/>
          <a:lstStyle/>
          <a:p>
            <a:fld id="{3B536CE0-A86D-44A2-8C30-C2EA811D56C7}" type="datetimeFigureOut">
              <a:rPr lang="nl-BE" smtClean="0"/>
              <a:t>14/07/2023</a:t>
            </a:fld>
            <a:endParaRPr lang="nl-BE"/>
          </a:p>
        </p:txBody>
      </p:sp>
      <p:sp>
        <p:nvSpPr>
          <p:cNvPr id="5" name="Tijdelijke aanduiding voor voettekst 4">
            <a:extLst>
              <a:ext uri="{FF2B5EF4-FFF2-40B4-BE49-F238E27FC236}">
                <a16:creationId xmlns:a16="http://schemas.microsoft.com/office/drawing/2014/main" id="{A297B1A0-F652-4F6D-0065-B4FFF190842C}"/>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6C04ED02-8676-E696-4E8D-7F702931205F}"/>
              </a:ext>
            </a:extLst>
          </p:cNvPr>
          <p:cNvSpPr>
            <a:spLocks noGrp="1"/>
          </p:cNvSpPr>
          <p:nvPr>
            <p:ph type="sldNum" sz="quarter" idx="12"/>
          </p:nvPr>
        </p:nvSpPr>
        <p:spPr/>
        <p:txBody>
          <a:bodyPr/>
          <a:lstStyle/>
          <a:p>
            <a:fld id="{0949BBB7-CF1B-40B7-B3C0-A2CC6B6442B8}" type="slidenum">
              <a:rPr lang="nl-BE" smtClean="0"/>
              <a:t>‹nr.›</a:t>
            </a:fld>
            <a:endParaRPr lang="nl-BE"/>
          </a:p>
        </p:txBody>
      </p:sp>
    </p:spTree>
    <p:extLst>
      <p:ext uri="{BB962C8B-B14F-4D97-AF65-F5344CB8AC3E}">
        <p14:creationId xmlns:p14="http://schemas.microsoft.com/office/powerpoint/2010/main" val="3146490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5603AFAE-0026-2365-00F7-1DD7238F4AD9}"/>
              </a:ext>
            </a:extLst>
          </p:cNvPr>
          <p:cNvSpPr>
            <a:spLocks noGrp="1"/>
          </p:cNvSpPr>
          <p:nvPr>
            <p:ph type="title" orient="vert"/>
          </p:nvPr>
        </p:nvSpPr>
        <p:spPr>
          <a:xfrm>
            <a:off x="8724900" y="365125"/>
            <a:ext cx="2628900" cy="5811838"/>
          </a:xfrm>
        </p:spPr>
        <p:txBody>
          <a:bodyPr vert="eaVert"/>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A9154CDB-D976-B193-8D42-C9D28DDF2AA9}"/>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8E035C95-7091-BC80-CA2D-73A07EDB3625}"/>
              </a:ext>
            </a:extLst>
          </p:cNvPr>
          <p:cNvSpPr>
            <a:spLocks noGrp="1"/>
          </p:cNvSpPr>
          <p:nvPr>
            <p:ph type="dt" sz="half" idx="10"/>
          </p:nvPr>
        </p:nvSpPr>
        <p:spPr/>
        <p:txBody>
          <a:bodyPr/>
          <a:lstStyle/>
          <a:p>
            <a:fld id="{3B536CE0-A86D-44A2-8C30-C2EA811D56C7}" type="datetimeFigureOut">
              <a:rPr lang="nl-BE" smtClean="0"/>
              <a:t>14/07/2023</a:t>
            </a:fld>
            <a:endParaRPr lang="nl-BE"/>
          </a:p>
        </p:txBody>
      </p:sp>
      <p:sp>
        <p:nvSpPr>
          <p:cNvPr id="5" name="Tijdelijke aanduiding voor voettekst 4">
            <a:extLst>
              <a:ext uri="{FF2B5EF4-FFF2-40B4-BE49-F238E27FC236}">
                <a16:creationId xmlns:a16="http://schemas.microsoft.com/office/drawing/2014/main" id="{44AA81E0-D1F9-BB27-9DF1-56944076BE51}"/>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7C214F6D-4CBF-9585-AC48-C3740B1B0916}"/>
              </a:ext>
            </a:extLst>
          </p:cNvPr>
          <p:cNvSpPr>
            <a:spLocks noGrp="1"/>
          </p:cNvSpPr>
          <p:nvPr>
            <p:ph type="sldNum" sz="quarter" idx="12"/>
          </p:nvPr>
        </p:nvSpPr>
        <p:spPr/>
        <p:txBody>
          <a:bodyPr/>
          <a:lstStyle/>
          <a:p>
            <a:fld id="{0949BBB7-CF1B-40B7-B3C0-A2CC6B6442B8}" type="slidenum">
              <a:rPr lang="nl-BE" smtClean="0"/>
              <a:t>‹nr.›</a:t>
            </a:fld>
            <a:endParaRPr lang="nl-BE"/>
          </a:p>
        </p:txBody>
      </p:sp>
    </p:spTree>
    <p:extLst>
      <p:ext uri="{BB962C8B-B14F-4D97-AF65-F5344CB8AC3E}">
        <p14:creationId xmlns:p14="http://schemas.microsoft.com/office/powerpoint/2010/main" val="2873499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9E273B-A3F8-056B-69B3-64B1A043CFD5}"/>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0BB4DCC2-940E-A672-BDD8-6D83E471E724}"/>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17645151-2E75-A1B0-38F0-5425B6A1007F}"/>
              </a:ext>
            </a:extLst>
          </p:cNvPr>
          <p:cNvSpPr>
            <a:spLocks noGrp="1"/>
          </p:cNvSpPr>
          <p:nvPr>
            <p:ph type="dt" sz="half" idx="10"/>
          </p:nvPr>
        </p:nvSpPr>
        <p:spPr/>
        <p:txBody>
          <a:bodyPr/>
          <a:lstStyle/>
          <a:p>
            <a:fld id="{3B536CE0-A86D-44A2-8C30-C2EA811D56C7}" type="datetimeFigureOut">
              <a:rPr lang="nl-BE" smtClean="0"/>
              <a:t>14/07/2023</a:t>
            </a:fld>
            <a:endParaRPr lang="nl-BE"/>
          </a:p>
        </p:txBody>
      </p:sp>
      <p:sp>
        <p:nvSpPr>
          <p:cNvPr id="5" name="Tijdelijke aanduiding voor voettekst 4">
            <a:extLst>
              <a:ext uri="{FF2B5EF4-FFF2-40B4-BE49-F238E27FC236}">
                <a16:creationId xmlns:a16="http://schemas.microsoft.com/office/drawing/2014/main" id="{B784F155-7883-8BF6-A0E0-2CD1E9463639}"/>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9826EED4-8F2C-8154-9C9E-48AFCB675514}"/>
              </a:ext>
            </a:extLst>
          </p:cNvPr>
          <p:cNvSpPr>
            <a:spLocks noGrp="1"/>
          </p:cNvSpPr>
          <p:nvPr>
            <p:ph type="sldNum" sz="quarter" idx="12"/>
          </p:nvPr>
        </p:nvSpPr>
        <p:spPr/>
        <p:txBody>
          <a:bodyPr/>
          <a:lstStyle/>
          <a:p>
            <a:fld id="{0949BBB7-CF1B-40B7-B3C0-A2CC6B6442B8}" type="slidenum">
              <a:rPr lang="nl-BE" smtClean="0"/>
              <a:t>‹nr.›</a:t>
            </a:fld>
            <a:endParaRPr lang="nl-BE"/>
          </a:p>
        </p:txBody>
      </p:sp>
    </p:spTree>
    <p:extLst>
      <p:ext uri="{BB962C8B-B14F-4D97-AF65-F5344CB8AC3E}">
        <p14:creationId xmlns:p14="http://schemas.microsoft.com/office/powerpoint/2010/main" val="225733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88363F-5903-7299-C347-EC9C6D928E35}"/>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0990F458-B7AF-4E6B-9D1F-7669890A4D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4CE5998F-EBBE-A040-BEE8-9A772CE1B1C0}"/>
              </a:ext>
            </a:extLst>
          </p:cNvPr>
          <p:cNvSpPr>
            <a:spLocks noGrp="1"/>
          </p:cNvSpPr>
          <p:nvPr>
            <p:ph type="dt" sz="half" idx="10"/>
          </p:nvPr>
        </p:nvSpPr>
        <p:spPr/>
        <p:txBody>
          <a:bodyPr/>
          <a:lstStyle/>
          <a:p>
            <a:fld id="{3B536CE0-A86D-44A2-8C30-C2EA811D56C7}" type="datetimeFigureOut">
              <a:rPr lang="nl-BE" smtClean="0"/>
              <a:t>14/07/2023</a:t>
            </a:fld>
            <a:endParaRPr lang="nl-BE"/>
          </a:p>
        </p:txBody>
      </p:sp>
      <p:sp>
        <p:nvSpPr>
          <p:cNvPr id="5" name="Tijdelijke aanduiding voor voettekst 4">
            <a:extLst>
              <a:ext uri="{FF2B5EF4-FFF2-40B4-BE49-F238E27FC236}">
                <a16:creationId xmlns:a16="http://schemas.microsoft.com/office/drawing/2014/main" id="{37538DA5-B898-B7D3-CBE0-B22C9E353067}"/>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0FDBDEB3-4D93-0C07-696B-EF5B0D37B545}"/>
              </a:ext>
            </a:extLst>
          </p:cNvPr>
          <p:cNvSpPr>
            <a:spLocks noGrp="1"/>
          </p:cNvSpPr>
          <p:nvPr>
            <p:ph type="sldNum" sz="quarter" idx="12"/>
          </p:nvPr>
        </p:nvSpPr>
        <p:spPr/>
        <p:txBody>
          <a:bodyPr/>
          <a:lstStyle/>
          <a:p>
            <a:fld id="{0949BBB7-CF1B-40B7-B3C0-A2CC6B6442B8}" type="slidenum">
              <a:rPr lang="nl-BE" smtClean="0"/>
              <a:t>‹nr.›</a:t>
            </a:fld>
            <a:endParaRPr lang="nl-BE"/>
          </a:p>
        </p:txBody>
      </p:sp>
    </p:spTree>
    <p:extLst>
      <p:ext uri="{BB962C8B-B14F-4D97-AF65-F5344CB8AC3E}">
        <p14:creationId xmlns:p14="http://schemas.microsoft.com/office/powerpoint/2010/main" val="1217207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1A774E-B00A-B9B5-F65F-F8FEF1B28A4E}"/>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3470EDAB-D94D-13C3-B30E-A9059A4C082C}"/>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2AEB205B-ED56-9D14-3D98-2B5CBCF8C186}"/>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a:extLst>
              <a:ext uri="{FF2B5EF4-FFF2-40B4-BE49-F238E27FC236}">
                <a16:creationId xmlns:a16="http://schemas.microsoft.com/office/drawing/2014/main" id="{91F65642-0C9C-2BFC-DF62-601634E2B181}"/>
              </a:ext>
            </a:extLst>
          </p:cNvPr>
          <p:cNvSpPr>
            <a:spLocks noGrp="1"/>
          </p:cNvSpPr>
          <p:nvPr>
            <p:ph type="dt" sz="half" idx="10"/>
          </p:nvPr>
        </p:nvSpPr>
        <p:spPr/>
        <p:txBody>
          <a:bodyPr/>
          <a:lstStyle/>
          <a:p>
            <a:fld id="{3B536CE0-A86D-44A2-8C30-C2EA811D56C7}" type="datetimeFigureOut">
              <a:rPr lang="nl-BE" smtClean="0"/>
              <a:t>14/07/2023</a:t>
            </a:fld>
            <a:endParaRPr lang="nl-BE"/>
          </a:p>
        </p:txBody>
      </p:sp>
      <p:sp>
        <p:nvSpPr>
          <p:cNvPr id="6" name="Tijdelijke aanduiding voor voettekst 5">
            <a:extLst>
              <a:ext uri="{FF2B5EF4-FFF2-40B4-BE49-F238E27FC236}">
                <a16:creationId xmlns:a16="http://schemas.microsoft.com/office/drawing/2014/main" id="{91839AB7-AF2D-1456-1438-EB4C840471A2}"/>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7C5E4438-4E5A-F147-E6E5-222F83A29FED}"/>
              </a:ext>
            </a:extLst>
          </p:cNvPr>
          <p:cNvSpPr>
            <a:spLocks noGrp="1"/>
          </p:cNvSpPr>
          <p:nvPr>
            <p:ph type="sldNum" sz="quarter" idx="12"/>
          </p:nvPr>
        </p:nvSpPr>
        <p:spPr/>
        <p:txBody>
          <a:bodyPr/>
          <a:lstStyle/>
          <a:p>
            <a:fld id="{0949BBB7-CF1B-40B7-B3C0-A2CC6B6442B8}" type="slidenum">
              <a:rPr lang="nl-BE" smtClean="0"/>
              <a:t>‹nr.›</a:t>
            </a:fld>
            <a:endParaRPr lang="nl-BE"/>
          </a:p>
        </p:txBody>
      </p:sp>
    </p:spTree>
    <p:extLst>
      <p:ext uri="{BB962C8B-B14F-4D97-AF65-F5344CB8AC3E}">
        <p14:creationId xmlns:p14="http://schemas.microsoft.com/office/powerpoint/2010/main" val="2336770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35FA76-F1FE-C6B2-2B23-498FB4600A4E}"/>
              </a:ext>
            </a:extLst>
          </p:cNvPr>
          <p:cNvSpPr>
            <a:spLocks noGrp="1"/>
          </p:cNvSpPr>
          <p:nvPr>
            <p:ph type="title"/>
          </p:nvPr>
        </p:nvSpPr>
        <p:spPr>
          <a:xfrm>
            <a:off x="839788" y="365125"/>
            <a:ext cx="10515600" cy="1325563"/>
          </a:xfrm>
        </p:spPr>
        <p:txBody>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0E750B50-C589-210A-349E-9DFF10C3BA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4861B50F-B58C-A8A8-BB0C-45C502C34CBD}"/>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a:extLst>
              <a:ext uri="{FF2B5EF4-FFF2-40B4-BE49-F238E27FC236}">
                <a16:creationId xmlns:a16="http://schemas.microsoft.com/office/drawing/2014/main" id="{083E33A9-E4C9-C823-A05C-8980082948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4C21299D-E771-C8D4-7157-A92B7AC13E6B}"/>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a:extLst>
              <a:ext uri="{FF2B5EF4-FFF2-40B4-BE49-F238E27FC236}">
                <a16:creationId xmlns:a16="http://schemas.microsoft.com/office/drawing/2014/main" id="{8EEB2D79-3A83-0D1E-160D-EB1C4B5E5D43}"/>
              </a:ext>
            </a:extLst>
          </p:cNvPr>
          <p:cNvSpPr>
            <a:spLocks noGrp="1"/>
          </p:cNvSpPr>
          <p:nvPr>
            <p:ph type="dt" sz="half" idx="10"/>
          </p:nvPr>
        </p:nvSpPr>
        <p:spPr/>
        <p:txBody>
          <a:bodyPr/>
          <a:lstStyle/>
          <a:p>
            <a:fld id="{3B536CE0-A86D-44A2-8C30-C2EA811D56C7}" type="datetimeFigureOut">
              <a:rPr lang="nl-BE" smtClean="0"/>
              <a:t>14/07/2023</a:t>
            </a:fld>
            <a:endParaRPr lang="nl-BE"/>
          </a:p>
        </p:txBody>
      </p:sp>
      <p:sp>
        <p:nvSpPr>
          <p:cNvPr id="8" name="Tijdelijke aanduiding voor voettekst 7">
            <a:extLst>
              <a:ext uri="{FF2B5EF4-FFF2-40B4-BE49-F238E27FC236}">
                <a16:creationId xmlns:a16="http://schemas.microsoft.com/office/drawing/2014/main" id="{B4490139-25CB-77E1-D49B-06BAEFDAAB41}"/>
              </a:ext>
            </a:extLst>
          </p:cNvPr>
          <p:cNvSpPr>
            <a:spLocks noGrp="1"/>
          </p:cNvSpPr>
          <p:nvPr>
            <p:ph type="ftr" sz="quarter" idx="11"/>
          </p:nvPr>
        </p:nvSpPr>
        <p:spPr/>
        <p:txBody>
          <a:bodyPr/>
          <a:lstStyle/>
          <a:p>
            <a:endParaRPr lang="nl-BE"/>
          </a:p>
        </p:txBody>
      </p:sp>
      <p:sp>
        <p:nvSpPr>
          <p:cNvPr id="9" name="Tijdelijke aanduiding voor dianummer 8">
            <a:extLst>
              <a:ext uri="{FF2B5EF4-FFF2-40B4-BE49-F238E27FC236}">
                <a16:creationId xmlns:a16="http://schemas.microsoft.com/office/drawing/2014/main" id="{CFB50C92-552F-4E32-935C-4EFF89434E88}"/>
              </a:ext>
            </a:extLst>
          </p:cNvPr>
          <p:cNvSpPr>
            <a:spLocks noGrp="1"/>
          </p:cNvSpPr>
          <p:nvPr>
            <p:ph type="sldNum" sz="quarter" idx="12"/>
          </p:nvPr>
        </p:nvSpPr>
        <p:spPr/>
        <p:txBody>
          <a:bodyPr/>
          <a:lstStyle/>
          <a:p>
            <a:fld id="{0949BBB7-CF1B-40B7-B3C0-A2CC6B6442B8}" type="slidenum">
              <a:rPr lang="nl-BE" smtClean="0"/>
              <a:t>‹nr.›</a:t>
            </a:fld>
            <a:endParaRPr lang="nl-BE"/>
          </a:p>
        </p:txBody>
      </p:sp>
    </p:spTree>
    <p:extLst>
      <p:ext uri="{BB962C8B-B14F-4D97-AF65-F5344CB8AC3E}">
        <p14:creationId xmlns:p14="http://schemas.microsoft.com/office/powerpoint/2010/main" val="2395866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9FE342-863D-BBF8-3C00-00FE731EC1E9}"/>
              </a:ext>
            </a:extLst>
          </p:cNvPr>
          <p:cNvSpPr>
            <a:spLocks noGrp="1"/>
          </p:cNvSpPr>
          <p:nvPr>
            <p:ph type="title"/>
          </p:nvPr>
        </p:nvSpPr>
        <p:spPr/>
        <p:txBody>
          <a:bodyPr/>
          <a:lstStyle/>
          <a:p>
            <a:r>
              <a:rPr lang="nl-NL"/>
              <a:t>Klik om stijl te bewerken</a:t>
            </a:r>
            <a:endParaRPr lang="nl-BE"/>
          </a:p>
        </p:txBody>
      </p:sp>
      <p:sp>
        <p:nvSpPr>
          <p:cNvPr id="3" name="Tijdelijke aanduiding voor datum 2">
            <a:extLst>
              <a:ext uri="{FF2B5EF4-FFF2-40B4-BE49-F238E27FC236}">
                <a16:creationId xmlns:a16="http://schemas.microsoft.com/office/drawing/2014/main" id="{B2B6F636-B086-E8B5-5359-2A92B4882433}"/>
              </a:ext>
            </a:extLst>
          </p:cNvPr>
          <p:cNvSpPr>
            <a:spLocks noGrp="1"/>
          </p:cNvSpPr>
          <p:nvPr>
            <p:ph type="dt" sz="half" idx="10"/>
          </p:nvPr>
        </p:nvSpPr>
        <p:spPr/>
        <p:txBody>
          <a:bodyPr/>
          <a:lstStyle/>
          <a:p>
            <a:fld id="{3B536CE0-A86D-44A2-8C30-C2EA811D56C7}" type="datetimeFigureOut">
              <a:rPr lang="nl-BE" smtClean="0"/>
              <a:t>14/07/2023</a:t>
            </a:fld>
            <a:endParaRPr lang="nl-BE"/>
          </a:p>
        </p:txBody>
      </p:sp>
      <p:sp>
        <p:nvSpPr>
          <p:cNvPr id="4" name="Tijdelijke aanduiding voor voettekst 3">
            <a:extLst>
              <a:ext uri="{FF2B5EF4-FFF2-40B4-BE49-F238E27FC236}">
                <a16:creationId xmlns:a16="http://schemas.microsoft.com/office/drawing/2014/main" id="{EF52984F-44F9-0ECE-ED5B-841CC718A827}"/>
              </a:ext>
            </a:extLst>
          </p:cNvPr>
          <p:cNvSpPr>
            <a:spLocks noGrp="1"/>
          </p:cNvSpPr>
          <p:nvPr>
            <p:ph type="ftr" sz="quarter" idx="11"/>
          </p:nvPr>
        </p:nvSpPr>
        <p:spPr/>
        <p:txBody>
          <a:bodyPr/>
          <a:lstStyle/>
          <a:p>
            <a:endParaRPr lang="nl-BE"/>
          </a:p>
        </p:txBody>
      </p:sp>
      <p:sp>
        <p:nvSpPr>
          <p:cNvPr id="5" name="Tijdelijke aanduiding voor dianummer 4">
            <a:extLst>
              <a:ext uri="{FF2B5EF4-FFF2-40B4-BE49-F238E27FC236}">
                <a16:creationId xmlns:a16="http://schemas.microsoft.com/office/drawing/2014/main" id="{62ED9FE6-94BA-4E15-9E23-5CA473E54567}"/>
              </a:ext>
            </a:extLst>
          </p:cNvPr>
          <p:cNvSpPr>
            <a:spLocks noGrp="1"/>
          </p:cNvSpPr>
          <p:nvPr>
            <p:ph type="sldNum" sz="quarter" idx="12"/>
          </p:nvPr>
        </p:nvSpPr>
        <p:spPr/>
        <p:txBody>
          <a:bodyPr/>
          <a:lstStyle/>
          <a:p>
            <a:fld id="{0949BBB7-CF1B-40B7-B3C0-A2CC6B6442B8}" type="slidenum">
              <a:rPr lang="nl-BE" smtClean="0"/>
              <a:t>‹nr.›</a:t>
            </a:fld>
            <a:endParaRPr lang="nl-BE"/>
          </a:p>
        </p:txBody>
      </p:sp>
    </p:spTree>
    <p:extLst>
      <p:ext uri="{BB962C8B-B14F-4D97-AF65-F5344CB8AC3E}">
        <p14:creationId xmlns:p14="http://schemas.microsoft.com/office/powerpoint/2010/main" val="1001813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8B9A51A0-8FA7-5251-0F25-742E5E88F0A8}"/>
              </a:ext>
            </a:extLst>
          </p:cNvPr>
          <p:cNvSpPr>
            <a:spLocks noGrp="1"/>
          </p:cNvSpPr>
          <p:nvPr>
            <p:ph type="dt" sz="half" idx="10"/>
          </p:nvPr>
        </p:nvSpPr>
        <p:spPr/>
        <p:txBody>
          <a:bodyPr/>
          <a:lstStyle/>
          <a:p>
            <a:fld id="{3B536CE0-A86D-44A2-8C30-C2EA811D56C7}" type="datetimeFigureOut">
              <a:rPr lang="nl-BE" smtClean="0"/>
              <a:t>14/07/2023</a:t>
            </a:fld>
            <a:endParaRPr lang="nl-BE"/>
          </a:p>
        </p:txBody>
      </p:sp>
      <p:sp>
        <p:nvSpPr>
          <p:cNvPr id="3" name="Tijdelijke aanduiding voor voettekst 2">
            <a:extLst>
              <a:ext uri="{FF2B5EF4-FFF2-40B4-BE49-F238E27FC236}">
                <a16:creationId xmlns:a16="http://schemas.microsoft.com/office/drawing/2014/main" id="{FE592AF7-D201-D5B3-33AE-A5EC5FDB9DA1}"/>
              </a:ext>
            </a:extLst>
          </p:cNvPr>
          <p:cNvSpPr>
            <a:spLocks noGrp="1"/>
          </p:cNvSpPr>
          <p:nvPr>
            <p:ph type="ftr" sz="quarter" idx="11"/>
          </p:nvPr>
        </p:nvSpPr>
        <p:spPr/>
        <p:txBody>
          <a:bodyPr/>
          <a:lstStyle/>
          <a:p>
            <a:endParaRPr lang="nl-BE"/>
          </a:p>
        </p:txBody>
      </p:sp>
      <p:sp>
        <p:nvSpPr>
          <p:cNvPr id="4" name="Tijdelijke aanduiding voor dianummer 3">
            <a:extLst>
              <a:ext uri="{FF2B5EF4-FFF2-40B4-BE49-F238E27FC236}">
                <a16:creationId xmlns:a16="http://schemas.microsoft.com/office/drawing/2014/main" id="{BBAA06B8-0D10-E4B7-1AF5-1B5BC798B29C}"/>
              </a:ext>
            </a:extLst>
          </p:cNvPr>
          <p:cNvSpPr>
            <a:spLocks noGrp="1"/>
          </p:cNvSpPr>
          <p:nvPr>
            <p:ph type="sldNum" sz="quarter" idx="12"/>
          </p:nvPr>
        </p:nvSpPr>
        <p:spPr/>
        <p:txBody>
          <a:bodyPr/>
          <a:lstStyle/>
          <a:p>
            <a:fld id="{0949BBB7-CF1B-40B7-B3C0-A2CC6B6442B8}" type="slidenum">
              <a:rPr lang="nl-BE" smtClean="0"/>
              <a:t>‹nr.›</a:t>
            </a:fld>
            <a:endParaRPr lang="nl-BE"/>
          </a:p>
        </p:txBody>
      </p:sp>
    </p:spTree>
    <p:extLst>
      <p:ext uri="{BB962C8B-B14F-4D97-AF65-F5344CB8AC3E}">
        <p14:creationId xmlns:p14="http://schemas.microsoft.com/office/powerpoint/2010/main" val="3982957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BBEF58-E807-80EE-10F1-317FC807612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35A2BD19-E7D5-D2AF-1BD5-B324C89949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a:extLst>
              <a:ext uri="{FF2B5EF4-FFF2-40B4-BE49-F238E27FC236}">
                <a16:creationId xmlns:a16="http://schemas.microsoft.com/office/drawing/2014/main" id="{FD640DC0-885C-4E08-AD45-69748FB778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40DBDCA-04CA-5C93-8948-EA0B2C1CE812}"/>
              </a:ext>
            </a:extLst>
          </p:cNvPr>
          <p:cNvSpPr>
            <a:spLocks noGrp="1"/>
          </p:cNvSpPr>
          <p:nvPr>
            <p:ph type="dt" sz="half" idx="10"/>
          </p:nvPr>
        </p:nvSpPr>
        <p:spPr/>
        <p:txBody>
          <a:bodyPr/>
          <a:lstStyle/>
          <a:p>
            <a:fld id="{3B536CE0-A86D-44A2-8C30-C2EA811D56C7}" type="datetimeFigureOut">
              <a:rPr lang="nl-BE" smtClean="0"/>
              <a:t>14/07/2023</a:t>
            </a:fld>
            <a:endParaRPr lang="nl-BE"/>
          </a:p>
        </p:txBody>
      </p:sp>
      <p:sp>
        <p:nvSpPr>
          <p:cNvPr id="6" name="Tijdelijke aanduiding voor voettekst 5">
            <a:extLst>
              <a:ext uri="{FF2B5EF4-FFF2-40B4-BE49-F238E27FC236}">
                <a16:creationId xmlns:a16="http://schemas.microsoft.com/office/drawing/2014/main" id="{51722609-A2B7-EAE4-35B1-88B86DC55AA2}"/>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A5AEB975-4431-5CDD-9F48-73D28D15C0C0}"/>
              </a:ext>
            </a:extLst>
          </p:cNvPr>
          <p:cNvSpPr>
            <a:spLocks noGrp="1"/>
          </p:cNvSpPr>
          <p:nvPr>
            <p:ph type="sldNum" sz="quarter" idx="12"/>
          </p:nvPr>
        </p:nvSpPr>
        <p:spPr/>
        <p:txBody>
          <a:bodyPr/>
          <a:lstStyle/>
          <a:p>
            <a:fld id="{0949BBB7-CF1B-40B7-B3C0-A2CC6B6442B8}" type="slidenum">
              <a:rPr lang="nl-BE" smtClean="0"/>
              <a:t>‹nr.›</a:t>
            </a:fld>
            <a:endParaRPr lang="nl-BE"/>
          </a:p>
        </p:txBody>
      </p:sp>
    </p:spTree>
    <p:extLst>
      <p:ext uri="{BB962C8B-B14F-4D97-AF65-F5344CB8AC3E}">
        <p14:creationId xmlns:p14="http://schemas.microsoft.com/office/powerpoint/2010/main" val="3864933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0148AB-559E-441E-E759-8D1CCD0A226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afbeelding 2">
            <a:extLst>
              <a:ext uri="{FF2B5EF4-FFF2-40B4-BE49-F238E27FC236}">
                <a16:creationId xmlns:a16="http://schemas.microsoft.com/office/drawing/2014/main" id="{95B71331-3AF5-4B3E-8CD4-CC789BAB8B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a:extLst>
              <a:ext uri="{FF2B5EF4-FFF2-40B4-BE49-F238E27FC236}">
                <a16:creationId xmlns:a16="http://schemas.microsoft.com/office/drawing/2014/main" id="{E69F358C-0499-359A-F739-171B336FCE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CB5BE06-52FA-7C51-42C5-F4385D787732}"/>
              </a:ext>
            </a:extLst>
          </p:cNvPr>
          <p:cNvSpPr>
            <a:spLocks noGrp="1"/>
          </p:cNvSpPr>
          <p:nvPr>
            <p:ph type="dt" sz="half" idx="10"/>
          </p:nvPr>
        </p:nvSpPr>
        <p:spPr/>
        <p:txBody>
          <a:bodyPr/>
          <a:lstStyle/>
          <a:p>
            <a:fld id="{3B536CE0-A86D-44A2-8C30-C2EA811D56C7}" type="datetimeFigureOut">
              <a:rPr lang="nl-BE" smtClean="0"/>
              <a:t>14/07/2023</a:t>
            </a:fld>
            <a:endParaRPr lang="nl-BE"/>
          </a:p>
        </p:txBody>
      </p:sp>
      <p:sp>
        <p:nvSpPr>
          <p:cNvPr id="6" name="Tijdelijke aanduiding voor voettekst 5">
            <a:extLst>
              <a:ext uri="{FF2B5EF4-FFF2-40B4-BE49-F238E27FC236}">
                <a16:creationId xmlns:a16="http://schemas.microsoft.com/office/drawing/2014/main" id="{5278D638-F470-638E-150F-15FF39F5D228}"/>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9B410D98-6ED9-40A5-8785-BDF498129F1C}"/>
              </a:ext>
            </a:extLst>
          </p:cNvPr>
          <p:cNvSpPr>
            <a:spLocks noGrp="1"/>
          </p:cNvSpPr>
          <p:nvPr>
            <p:ph type="sldNum" sz="quarter" idx="12"/>
          </p:nvPr>
        </p:nvSpPr>
        <p:spPr/>
        <p:txBody>
          <a:bodyPr/>
          <a:lstStyle/>
          <a:p>
            <a:fld id="{0949BBB7-CF1B-40B7-B3C0-A2CC6B6442B8}" type="slidenum">
              <a:rPr lang="nl-BE" smtClean="0"/>
              <a:t>‹nr.›</a:t>
            </a:fld>
            <a:endParaRPr lang="nl-BE"/>
          </a:p>
        </p:txBody>
      </p:sp>
    </p:spTree>
    <p:extLst>
      <p:ext uri="{BB962C8B-B14F-4D97-AF65-F5344CB8AC3E}">
        <p14:creationId xmlns:p14="http://schemas.microsoft.com/office/powerpoint/2010/main" val="507253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ECA01239-6E66-34A3-C538-E843DE4722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F210D819-878F-802D-F84E-3BCEA156B3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B53D019C-CB72-1F01-13AC-C9F182D801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536CE0-A86D-44A2-8C30-C2EA811D56C7}" type="datetimeFigureOut">
              <a:rPr lang="nl-BE" smtClean="0"/>
              <a:t>14/07/2023</a:t>
            </a:fld>
            <a:endParaRPr lang="nl-BE"/>
          </a:p>
        </p:txBody>
      </p:sp>
      <p:sp>
        <p:nvSpPr>
          <p:cNvPr id="5" name="Tijdelijke aanduiding voor voettekst 4">
            <a:extLst>
              <a:ext uri="{FF2B5EF4-FFF2-40B4-BE49-F238E27FC236}">
                <a16:creationId xmlns:a16="http://schemas.microsoft.com/office/drawing/2014/main" id="{B9F457EF-737F-239C-2801-1322905F36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a:extLst>
              <a:ext uri="{FF2B5EF4-FFF2-40B4-BE49-F238E27FC236}">
                <a16:creationId xmlns:a16="http://schemas.microsoft.com/office/drawing/2014/main" id="{CFF2EF1A-B446-B229-95D9-132888278E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49BBB7-CF1B-40B7-B3C0-A2CC6B6442B8}" type="slidenum">
              <a:rPr lang="nl-BE" smtClean="0"/>
              <a:t>‹nr.›</a:t>
            </a:fld>
            <a:endParaRPr lang="nl-BE"/>
          </a:p>
        </p:txBody>
      </p:sp>
    </p:spTree>
    <p:extLst>
      <p:ext uri="{BB962C8B-B14F-4D97-AF65-F5344CB8AC3E}">
        <p14:creationId xmlns:p14="http://schemas.microsoft.com/office/powerpoint/2010/main" val="1375998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620241-8999-A476-AD70-7E770F1D5376}"/>
              </a:ext>
            </a:extLst>
          </p:cNvPr>
          <p:cNvSpPr>
            <a:spLocks noGrp="1"/>
          </p:cNvSpPr>
          <p:nvPr>
            <p:ph type="ctrTitle"/>
          </p:nvPr>
        </p:nvSpPr>
        <p:spPr>
          <a:xfrm>
            <a:off x="1524000" y="797169"/>
            <a:ext cx="9144000" cy="1289539"/>
          </a:xfrm>
        </p:spPr>
        <p:txBody>
          <a:bodyPr>
            <a:normAutofit/>
          </a:bodyPr>
          <a:lstStyle/>
          <a:p>
            <a:r>
              <a:rPr lang="nl-BE" sz="4000" dirty="0">
                <a:effectLst/>
                <a:latin typeface="Calibri" panose="020F0502020204030204" pitchFamily="34" charset="0"/>
                <a:ea typeface="Calibri" panose="020F0502020204030204" pitchFamily="34" charset="0"/>
              </a:rPr>
              <a:t>Het psychoanalytische proces: Het verleden als levend heden</a:t>
            </a:r>
            <a:endParaRPr lang="nl-BE" sz="4000" dirty="0"/>
          </a:p>
        </p:txBody>
      </p:sp>
      <p:sp>
        <p:nvSpPr>
          <p:cNvPr id="3" name="Ondertitel 2">
            <a:extLst>
              <a:ext uri="{FF2B5EF4-FFF2-40B4-BE49-F238E27FC236}">
                <a16:creationId xmlns:a16="http://schemas.microsoft.com/office/drawing/2014/main" id="{EDBC38FD-A03B-A2FF-C8D7-2D43479CB66F}"/>
              </a:ext>
            </a:extLst>
          </p:cNvPr>
          <p:cNvSpPr>
            <a:spLocks noGrp="1"/>
          </p:cNvSpPr>
          <p:nvPr>
            <p:ph type="subTitle" idx="1"/>
          </p:nvPr>
        </p:nvSpPr>
        <p:spPr>
          <a:xfrm>
            <a:off x="1524000" y="3047999"/>
            <a:ext cx="9144000" cy="3821723"/>
          </a:xfrm>
        </p:spPr>
        <p:txBody>
          <a:bodyPr/>
          <a:lstStyle/>
          <a:p>
            <a:endParaRPr lang="nl-BE" dirty="0"/>
          </a:p>
        </p:txBody>
      </p:sp>
      <p:pic>
        <p:nvPicPr>
          <p:cNvPr id="5" name="Afbeelding 4" descr="Afbeelding met verven, Menselijk gezicht, person, tekening&#10;&#10;Automatisch gegenereerde beschrijving">
            <a:extLst>
              <a:ext uri="{FF2B5EF4-FFF2-40B4-BE49-F238E27FC236}">
                <a16:creationId xmlns:a16="http://schemas.microsoft.com/office/drawing/2014/main" id="{F0780708-95E4-85B8-85C1-8AEBA52853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2915" y="2368063"/>
            <a:ext cx="4409793" cy="3810000"/>
          </a:xfrm>
          <a:prstGeom prst="rect">
            <a:avLst/>
          </a:prstGeom>
        </p:spPr>
      </p:pic>
    </p:spTree>
    <p:extLst>
      <p:ext uri="{BB962C8B-B14F-4D97-AF65-F5344CB8AC3E}">
        <p14:creationId xmlns:p14="http://schemas.microsoft.com/office/powerpoint/2010/main" val="1102976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3F93DA-61EE-262E-CFBD-6F0879DBEA9A}"/>
              </a:ext>
            </a:extLst>
          </p:cNvPr>
          <p:cNvSpPr>
            <a:spLocks noGrp="1"/>
          </p:cNvSpPr>
          <p:nvPr>
            <p:ph type="title"/>
          </p:nvPr>
        </p:nvSpPr>
        <p:spPr/>
        <p:txBody>
          <a:bodyPr/>
          <a:lstStyle/>
          <a:p>
            <a:r>
              <a:rPr lang="nl-BE" dirty="0"/>
              <a:t>De tijd die verandert of stilstaat.</a:t>
            </a:r>
          </a:p>
        </p:txBody>
      </p:sp>
      <p:sp>
        <p:nvSpPr>
          <p:cNvPr id="7" name="Tijdelijke aanduiding voor inhoud 6">
            <a:extLst>
              <a:ext uri="{FF2B5EF4-FFF2-40B4-BE49-F238E27FC236}">
                <a16:creationId xmlns:a16="http://schemas.microsoft.com/office/drawing/2014/main" id="{6CD7F0A2-1CFE-68B1-145F-0EBF7567B271}"/>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2833357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2B73F0D9-73BF-AFC6-F264-607BC95DC005}"/>
              </a:ext>
            </a:extLst>
          </p:cNvPr>
          <p:cNvSpPr txBox="1"/>
          <p:nvPr/>
        </p:nvSpPr>
        <p:spPr>
          <a:xfrm>
            <a:off x="1352062" y="1367692"/>
            <a:ext cx="8456246" cy="3693319"/>
          </a:xfrm>
          <a:prstGeom prst="rect">
            <a:avLst/>
          </a:prstGeom>
          <a:noFill/>
        </p:spPr>
        <p:txBody>
          <a:bodyPr wrap="square">
            <a:spAutoFit/>
          </a:bodyPr>
          <a:lstStyle/>
          <a:p>
            <a:r>
              <a:rPr lang="nl-BE" sz="1800" dirty="0">
                <a:effectLst/>
                <a:latin typeface="Calibri" panose="020F0502020204030204" pitchFamily="34" charset="0"/>
                <a:ea typeface="Calibri" panose="020F0502020204030204" pitchFamily="34" charset="0"/>
              </a:rPr>
              <a:t>- </a:t>
            </a:r>
            <a:r>
              <a:rPr lang="nl-BE" sz="2400" dirty="0">
                <a:latin typeface="Calibri" panose="020F0502020204030204" pitchFamily="34" charset="0"/>
                <a:ea typeface="Calibri" panose="020F0502020204030204" pitchFamily="34" charset="0"/>
              </a:rPr>
              <a:t> De l</a:t>
            </a:r>
            <a:r>
              <a:rPr lang="nl-BE" sz="2400" dirty="0">
                <a:effectLst/>
                <a:latin typeface="Calibri" panose="020F0502020204030204" pitchFamily="34" charset="0"/>
                <a:ea typeface="Calibri" panose="020F0502020204030204" pitchFamily="34" charset="0"/>
              </a:rPr>
              <a:t>ineaire tijd van oorzaak en gevolg</a:t>
            </a:r>
          </a:p>
          <a:p>
            <a:r>
              <a:rPr lang="nl-BE" sz="2400" dirty="0">
                <a:effectLst/>
                <a:latin typeface="Calibri" panose="020F0502020204030204" pitchFamily="34" charset="0"/>
                <a:ea typeface="Calibri" panose="020F0502020204030204" pitchFamily="34" charset="0"/>
              </a:rPr>
              <a:t>- De repetitieve of circulaire tijd van het herinneren, herhalen en doorwerken (Freud, 1914) </a:t>
            </a:r>
            <a:endParaRPr lang="nl-BE" sz="2400" dirty="0">
              <a:latin typeface="Calibri" panose="020F0502020204030204" pitchFamily="34" charset="0"/>
              <a:ea typeface="Calibri" panose="020F0502020204030204" pitchFamily="34" charset="0"/>
            </a:endParaRPr>
          </a:p>
          <a:p>
            <a:r>
              <a:rPr lang="nl-BE" sz="2400" dirty="0">
                <a:latin typeface="Calibri" panose="020F0502020204030204" pitchFamily="34" charset="0"/>
                <a:ea typeface="Calibri" panose="020F0502020204030204" pitchFamily="34" charset="0"/>
              </a:rPr>
              <a:t>- H</a:t>
            </a:r>
            <a:r>
              <a:rPr lang="nl-BE" sz="2400" dirty="0">
                <a:effectLst/>
                <a:latin typeface="Calibri" panose="020F0502020204030204" pitchFamily="34" charset="0"/>
                <a:ea typeface="Calibri" panose="020F0502020204030204" pitchFamily="34" charset="0"/>
              </a:rPr>
              <a:t>et buiten de tijd staan, de eeuwigheid, religieuze overtuiging</a:t>
            </a:r>
          </a:p>
          <a:p>
            <a:r>
              <a:rPr lang="nl-BE" sz="2400" dirty="0">
                <a:latin typeface="Calibri" panose="020F0502020204030204" pitchFamily="34" charset="0"/>
                <a:ea typeface="Calibri" panose="020F0502020204030204" pitchFamily="34" charset="0"/>
              </a:rPr>
              <a:t>-</a:t>
            </a:r>
            <a:r>
              <a:rPr lang="nl-BE" sz="2400" dirty="0">
                <a:effectLst/>
                <a:latin typeface="Calibri" panose="020F0502020204030204" pitchFamily="34" charset="0"/>
                <a:ea typeface="Calibri" panose="020F0502020204030204" pitchFamily="34" charset="0"/>
              </a:rPr>
              <a:t> De tijdloosheid van het onbewuste. </a:t>
            </a:r>
          </a:p>
          <a:p>
            <a:r>
              <a:rPr lang="nl-BE" sz="2400" dirty="0">
                <a:latin typeface="Calibri" panose="020F0502020204030204" pitchFamily="34" charset="0"/>
                <a:ea typeface="Calibri" panose="020F0502020204030204" pitchFamily="34" charset="0"/>
              </a:rPr>
              <a:t>- Het </a:t>
            </a:r>
            <a:r>
              <a:rPr lang="nl-BE" sz="2400" dirty="0">
                <a:effectLst/>
                <a:latin typeface="Calibri" panose="020F0502020204030204" pitchFamily="34" charset="0"/>
                <a:ea typeface="Calibri" panose="020F0502020204030204" pitchFamily="34" charset="0"/>
              </a:rPr>
              <a:t>buiten de tijd leven </a:t>
            </a:r>
            <a:r>
              <a:rPr lang="nl-BE" sz="2400" dirty="0">
                <a:effectLst/>
                <a:latin typeface="Calibri" panose="020F0502020204030204" pitchFamily="34" charset="0"/>
                <a:ea typeface="Calibri" panose="020F0502020204030204" pitchFamily="34" charset="0"/>
                <a:cs typeface="Calibri" panose="020F0502020204030204" pitchFamily="34" charset="0"/>
              </a:rPr>
              <a:t>als een organisatie omdat de barrière tussen bewust en onbewust leven niet stevig is gebouwd. </a:t>
            </a:r>
          </a:p>
          <a:p>
            <a:r>
              <a:rPr lang="nl-BE" sz="2400" dirty="0">
                <a:latin typeface="Calibri" panose="020F0502020204030204" pitchFamily="34" charset="0"/>
                <a:ea typeface="Calibri" panose="020F0502020204030204" pitchFamily="34" charset="0"/>
                <a:cs typeface="Calibri" panose="020F0502020204030204" pitchFamily="34" charset="0"/>
              </a:rPr>
              <a:t>- Het </a:t>
            </a:r>
            <a:r>
              <a:rPr lang="nl-BE" sz="2400" dirty="0">
                <a:effectLst/>
                <a:latin typeface="Calibri" panose="020F0502020204030204" pitchFamily="34" charset="0"/>
                <a:ea typeface="Calibri" panose="020F0502020204030204" pitchFamily="34" charset="0"/>
                <a:cs typeface="Calibri" panose="020F0502020204030204" pitchFamily="34" charset="0"/>
              </a:rPr>
              <a:t>onderscheid tussen de fantasie van tijdloosheid en de feitelijkheid van de objectieve tijd.</a:t>
            </a:r>
            <a:endParaRPr lang="nl-BE"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nl-BE" dirty="0"/>
          </a:p>
        </p:txBody>
      </p:sp>
    </p:spTree>
    <p:extLst>
      <p:ext uri="{BB962C8B-B14F-4D97-AF65-F5344CB8AC3E}">
        <p14:creationId xmlns:p14="http://schemas.microsoft.com/office/powerpoint/2010/main" val="2566281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B37DB5-2D31-5CA0-1AC9-BB72F0A8DBBF}"/>
              </a:ext>
            </a:extLst>
          </p:cNvPr>
          <p:cNvSpPr>
            <a:spLocks noGrp="1"/>
          </p:cNvSpPr>
          <p:nvPr>
            <p:ph type="title"/>
          </p:nvPr>
        </p:nvSpPr>
        <p:spPr/>
        <p:txBody>
          <a:bodyPr/>
          <a:lstStyle/>
          <a:p>
            <a:r>
              <a:rPr lang="nl-BE" dirty="0"/>
              <a:t>Le voile </a:t>
            </a:r>
            <a:r>
              <a:rPr lang="nl-BE" dirty="0" err="1"/>
              <a:t>noir</a:t>
            </a:r>
            <a:r>
              <a:rPr lang="nl-BE" dirty="0"/>
              <a:t>. 1991. Annie </a:t>
            </a:r>
            <a:r>
              <a:rPr lang="nl-BE" dirty="0" err="1"/>
              <a:t>Duperey</a:t>
            </a:r>
            <a:endParaRPr lang="nl-BE" dirty="0"/>
          </a:p>
        </p:txBody>
      </p:sp>
      <p:pic>
        <p:nvPicPr>
          <p:cNvPr id="5" name="Tijdelijke aanduiding voor inhoud 4" descr="Afbeelding met tekst, persoon, Menselijk gezicht, Boekomslag&#10;&#10;Automatisch gegenereerde beschrijving">
            <a:extLst>
              <a:ext uri="{FF2B5EF4-FFF2-40B4-BE49-F238E27FC236}">
                <a16:creationId xmlns:a16="http://schemas.microsoft.com/office/drawing/2014/main" id="{FE360C85-B45F-0E1F-CA3E-24F7106793E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67250" y="2205831"/>
            <a:ext cx="2857500" cy="3590925"/>
          </a:xfrm>
        </p:spPr>
      </p:pic>
    </p:spTree>
    <p:extLst>
      <p:ext uri="{BB962C8B-B14F-4D97-AF65-F5344CB8AC3E}">
        <p14:creationId xmlns:p14="http://schemas.microsoft.com/office/powerpoint/2010/main" val="3788120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FD2A6C-FD7C-AAE8-C8EE-02653C5DDF83}"/>
              </a:ext>
            </a:extLst>
          </p:cNvPr>
          <p:cNvSpPr>
            <a:spLocks noGrp="1"/>
          </p:cNvSpPr>
          <p:nvPr>
            <p:ph type="title"/>
          </p:nvPr>
        </p:nvSpPr>
        <p:spPr/>
        <p:txBody>
          <a:bodyPr/>
          <a:lstStyle/>
          <a:p>
            <a:r>
              <a:rPr lang="nl-BE" dirty="0" err="1"/>
              <a:t>Nachträglichkeit</a:t>
            </a:r>
            <a:r>
              <a:rPr lang="nl-BE" dirty="0"/>
              <a:t>, </a:t>
            </a:r>
            <a:r>
              <a:rPr lang="nl-BE" dirty="0" err="1"/>
              <a:t>après</a:t>
            </a:r>
            <a:r>
              <a:rPr lang="nl-BE" dirty="0"/>
              <a:t>-coup, </a:t>
            </a:r>
            <a:r>
              <a:rPr lang="nl-BE" dirty="0" err="1"/>
              <a:t>deferred</a:t>
            </a:r>
            <a:r>
              <a:rPr lang="nl-BE" dirty="0"/>
              <a:t> action, posterioriteit.</a:t>
            </a:r>
          </a:p>
        </p:txBody>
      </p:sp>
      <p:pic>
        <p:nvPicPr>
          <p:cNvPr id="5" name="Tijdelijke aanduiding voor inhoud 4" descr="Afbeelding met kleding, verven, tekening, portret&#10;&#10;Automatisch gegenereerde beschrijving">
            <a:extLst>
              <a:ext uri="{FF2B5EF4-FFF2-40B4-BE49-F238E27FC236}">
                <a16:creationId xmlns:a16="http://schemas.microsoft.com/office/drawing/2014/main" id="{A692D361-B7AF-4D8B-F5B9-91118BB62A7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18523" y="2063262"/>
            <a:ext cx="3931139" cy="4314092"/>
          </a:xfrm>
        </p:spPr>
      </p:pic>
    </p:spTree>
    <p:extLst>
      <p:ext uri="{BB962C8B-B14F-4D97-AF65-F5344CB8AC3E}">
        <p14:creationId xmlns:p14="http://schemas.microsoft.com/office/powerpoint/2010/main" val="3709853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84C90ECF-0985-DDB8-346F-8001120B8040}"/>
              </a:ext>
            </a:extLst>
          </p:cNvPr>
          <p:cNvSpPr txBox="1"/>
          <p:nvPr/>
        </p:nvSpPr>
        <p:spPr>
          <a:xfrm>
            <a:off x="1203570" y="711200"/>
            <a:ext cx="7846646" cy="5909310"/>
          </a:xfrm>
          <a:prstGeom prst="rect">
            <a:avLst/>
          </a:prstGeom>
          <a:noFill/>
        </p:spPr>
        <p:txBody>
          <a:bodyPr wrap="square">
            <a:spAutoFit/>
          </a:bodyPr>
          <a:lstStyle/>
          <a:p>
            <a:pPr marL="342900" indent="-342900">
              <a:buFontTx/>
              <a:buChar char="-"/>
            </a:pPr>
            <a:r>
              <a:rPr lang="nl-BE" sz="2000" dirty="0">
                <a:effectLst/>
                <a:latin typeface="Calibri" panose="020F0502020204030204" pitchFamily="34" charset="0"/>
                <a:ea typeface="Calibri" panose="020F0502020204030204" pitchFamily="34" charset="0"/>
              </a:rPr>
              <a:t>‘Een herinnering wordt onderdrukt en wordt pas veel later een trauma' (1895, Project voor een wetenschappelijke psychologie). Het is een theorie van 'trauma in twee tijden', de persoon is tussentijds veranderd en de psychische transformatie die plaatsvond is een functie van de tijd in twee richtingen: retrospectief wordt de herinnering aan het verleden gereactiveerd in het heden en krijgt nu een nieuwe betekenis. </a:t>
            </a:r>
          </a:p>
          <a:p>
            <a:endParaRPr lang="nl-BE" sz="2000" dirty="0">
              <a:effectLst/>
              <a:latin typeface="Calibri" panose="020F0502020204030204" pitchFamily="34" charset="0"/>
              <a:ea typeface="Calibri" panose="020F0502020204030204" pitchFamily="34" charset="0"/>
            </a:endParaRPr>
          </a:p>
          <a:p>
            <a:pPr marL="285750" indent="-285750">
              <a:buFontTx/>
              <a:buChar char="-"/>
            </a:pPr>
            <a:r>
              <a:rPr lang="nl-BE" sz="2000" dirty="0">
                <a:latin typeface="Calibri" panose="020F0502020204030204" pitchFamily="34" charset="0"/>
                <a:ea typeface="Calibri" panose="020F0502020204030204" pitchFamily="34" charset="0"/>
              </a:rPr>
              <a:t>Vroege oedipale angsten (Melanie Klein)</a:t>
            </a:r>
          </a:p>
          <a:p>
            <a:endParaRPr lang="nl-BE" sz="2000" dirty="0">
              <a:latin typeface="Calibri" panose="020F0502020204030204" pitchFamily="34" charset="0"/>
              <a:ea typeface="Calibri" panose="020F0502020204030204" pitchFamily="34" charset="0"/>
            </a:endParaRPr>
          </a:p>
          <a:p>
            <a:pPr marL="285750" indent="-285750">
              <a:buFontTx/>
              <a:buChar char="-"/>
            </a:pPr>
            <a:r>
              <a:rPr lang="nl-BE" sz="2000" i="1" dirty="0" err="1">
                <a:effectLst/>
                <a:latin typeface="Calibri" panose="020F0502020204030204" pitchFamily="34" charset="0"/>
                <a:ea typeface="Calibri" panose="020F0502020204030204" pitchFamily="34" charset="0"/>
              </a:rPr>
              <a:t>Impingement</a:t>
            </a:r>
            <a:r>
              <a:rPr lang="nl-BE" sz="2000" dirty="0">
                <a:effectLst/>
                <a:latin typeface="Calibri" panose="020F0502020204030204" pitchFamily="34" charset="0"/>
                <a:ea typeface="Calibri" panose="020F0502020204030204" pitchFamily="34" charset="0"/>
              </a:rPr>
              <a:t> (</a:t>
            </a:r>
            <a:r>
              <a:rPr lang="nl-BE" sz="2000" dirty="0" err="1">
                <a:effectLst/>
                <a:latin typeface="Calibri" panose="020F0502020204030204" pitchFamily="34" charset="0"/>
                <a:ea typeface="Calibri" panose="020F0502020204030204" pitchFamily="34" charset="0"/>
              </a:rPr>
              <a:t>Winnicott</a:t>
            </a:r>
            <a:r>
              <a:rPr lang="nl-BE" sz="2000" dirty="0">
                <a:effectLst/>
                <a:latin typeface="Calibri" panose="020F0502020204030204" pitchFamily="34" charset="0"/>
                <a:ea typeface="Calibri" panose="020F0502020204030204" pitchFamily="34" charset="0"/>
              </a:rPr>
              <a:t>)</a:t>
            </a:r>
          </a:p>
          <a:p>
            <a:endParaRPr lang="nl-BE" sz="2000" dirty="0">
              <a:effectLst/>
              <a:latin typeface="Calibri" panose="020F0502020204030204" pitchFamily="34" charset="0"/>
              <a:ea typeface="Calibri" panose="020F0502020204030204" pitchFamily="34" charset="0"/>
            </a:endParaRPr>
          </a:p>
          <a:p>
            <a:pPr marL="285750" indent="-285750">
              <a:buFontTx/>
              <a:buChar char="-"/>
            </a:pPr>
            <a:r>
              <a:rPr lang="nl-BE" sz="2000" dirty="0">
                <a:latin typeface="Calibri" panose="020F0502020204030204" pitchFamily="34" charset="0"/>
                <a:ea typeface="Calibri" panose="020F0502020204030204" pitchFamily="34" charset="0"/>
              </a:rPr>
              <a:t>Schermherinneringen (Freud, 1899)</a:t>
            </a:r>
          </a:p>
          <a:p>
            <a:endParaRPr lang="nl-BE" sz="2000" dirty="0">
              <a:latin typeface="Calibri" panose="020F0502020204030204" pitchFamily="34" charset="0"/>
              <a:ea typeface="Calibri" panose="020F0502020204030204" pitchFamily="34" charset="0"/>
            </a:endParaRPr>
          </a:p>
          <a:p>
            <a:pPr marL="285750" indent="-285750">
              <a:buFontTx/>
              <a:buChar char="-"/>
            </a:pPr>
            <a:r>
              <a:rPr lang="nl-BE" sz="2000" dirty="0">
                <a:effectLst/>
                <a:latin typeface="Calibri" panose="020F0502020204030204" pitchFamily="34" charset="0"/>
                <a:ea typeface="Calibri" panose="020F0502020204030204" pitchFamily="34" charset="0"/>
              </a:rPr>
              <a:t>De Wolfman (Freud, 1914)</a:t>
            </a:r>
          </a:p>
          <a:p>
            <a:endParaRPr lang="nl-BE" sz="2000" dirty="0">
              <a:effectLst/>
              <a:latin typeface="Calibri" panose="020F0502020204030204" pitchFamily="34" charset="0"/>
              <a:ea typeface="Calibri" panose="020F0502020204030204" pitchFamily="34" charset="0"/>
            </a:endParaRPr>
          </a:p>
          <a:p>
            <a:pPr marL="285750" indent="-285750">
              <a:buFontTx/>
              <a:buChar char="-"/>
            </a:pPr>
            <a:r>
              <a:rPr lang="nl-BE" sz="2000" dirty="0">
                <a:effectLst/>
                <a:latin typeface="Calibri" panose="020F0502020204030204" pitchFamily="34" charset="0"/>
                <a:ea typeface="Calibri" panose="020F0502020204030204" pitchFamily="34" charset="0"/>
              </a:rPr>
              <a:t>Het analytische luisteren: zonder herinnering, verlangen of begrijpen (</a:t>
            </a:r>
            <a:r>
              <a:rPr lang="nl-BE" sz="2000" dirty="0" err="1">
                <a:effectLst/>
                <a:latin typeface="Calibri" panose="020F0502020204030204" pitchFamily="34" charset="0"/>
                <a:ea typeface="Calibri" panose="020F0502020204030204" pitchFamily="34" charset="0"/>
              </a:rPr>
              <a:t>Bion</a:t>
            </a:r>
            <a:r>
              <a:rPr lang="nl-BE" sz="2000" dirty="0">
                <a:latin typeface="Calibri" panose="020F0502020204030204" pitchFamily="34" charset="0"/>
                <a:ea typeface="Calibri" panose="020F0502020204030204" pitchFamily="34" charset="0"/>
              </a:rPr>
              <a:t>, 1967)</a:t>
            </a:r>
            <a:endParaRPr lang="nl-BE" sz="2000" dirty="0">
              <a:effectLst/>
              <a:latin typeface="Calibri" panose="020F0502020204030204" pitchFamily="34" charset="0"/>
              <a:ea typeface="Calibri" panose="020F0502020204030204" pitchFamily="34" charset="0"/>
            </a:endParaRPr>
          </a:p>
          <a:p>
            <a:endParaRPr lang="nl-BE" dirty="0"/>
          </a:p>
        </p:txBody>
      </p:sp>
    </p:spTree>
    <p:extLst>
      <p:ext uri="{BB962C8B-B14F-4D97-AF65-F5344CB8AC3E}">
        <p14:creationId xmlns:p14="http://schemas.microsoft.com/office/powerpoint/2010/main" val="4216528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descr="Afbeelding met verven, landschap, rif, tekening&#10;&#10;Automatisch gegenereerde beschrijving">
            <a:extLst>
              <a:ext uri="{FF2B5EF4-FFF2-40B4-BE49-F238E27FC236}">
                <a16:creationId xmlns:a16="http://schemas.microsoft.com/office/drawing/2014/main" id="{7A6D1453-D257-FE2F-7724-4B07E69FF0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1156993"/>
            <a:ext cx="9636348" cy="4634207"/>
          </a:xfrm>
          <a:prstGeom prst="rect">
            <a:avLst/>
          </a:prstGeom>
        </p:spPr>
      </p:pic>
    </p:spTree>
    <p:extLst>
      <p:ext uri="{BB962C8B-B14F-4D97-AF65-F5344CB8AC3E}">
        <p14:creationId xmlns:p14="http://schemas.microsoft.com/office/powerpoint/2010/main" val="2892364240"/>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TotalTime>
  <Words>226</Words>
  <Application>Microsoft Office PowerPoint</Application>
  <PresentationFormat>Breedbeeld</PresentationFormat>
  <Paragraphs>21</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Calibri</vt:lpstr>
      <vt:lpstr>Calibri Light</vt:lpstr>
      <vt:lpstr>Kantoorthema</vt:lpstr>
      <vt:lpstr>Het psychoanalytische proces: Het verleden als levend heden</vt:lpstr>
      <vt:lpstr>De tijd die verandert of stilstaat.</vt:lpstr>
      <vt:lpstr>PowerPoint-presentatie</vt:lpstr>
      <vt:lpstr>Le voile noir. 1991. Annie Duperey</vt:lpstr>
      <vt:lpstr>Nachträglichkeit, après-coup, deferred action, posterioriteit.</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Het psychoanalytische proces: Het verleden als levend heden</dc:title>
  <dc:creator>Christine Franckx</dc:creator>
  <cp:lastModifiedBy>SimoneMarijke SimoneMarijke</cp:lastModifiedBy>
  <cp:revision>9</cp:revision>
  <dcterms:created xsi:type="dcterms:W3CDTF">2023-07-02T16:43:36Z</dcterms:created>
  <dcterms:modified xsi:type="dcterms:W3CDTF">2023-07-14T09:55:08Z</dcterms:modified>
</cp:coreProperties>
</file>