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p:sldMasterIdLst>
    <p:sldMasterId id="2147483706" r:id="rId1"/>
  </p:sldMasterIdLst>
  <p:notesMasterIdLst>
    <p:notesMasterId r:id="rId22"/>
  </p:notesMasterIdLst>
  <p:handoutMasterIdLst>
    <p:handoutMasterId r:id="rId23"/>
  </p:handoutMasterIdLst>
  <p:sldIdLst>
    <p:sldId id="263" r:id="rId2"/>
    <p:sldId id="343" r:id="rId3"/>
    <p:sldId id="342" r:id="rId4"/>
    <p:sldId id="365" r:id="rId5"/>
    <p:sldId id="374" r:id="rId6"/>
    <p:sldId id="366" r:id="rId7"/>
    <p:sldId id="367" r:id="rId8"/>
    <p:sldId id="368" r:id="rId9"/>
    <p:sldId id="370" r:id="rId10"/>
    <p:sldId id="371" r:id="rId11"/>
    <p:sldId id="372" r:id="rId12"/>
    <p:sldId id="373" r:id="rId13"/>
    <p:sldId id="369" r:id="rId14"/>
    <p:sldId id="285" r:id="rId15"/>
    <p:sldId id="381" r:id="rId16"/>
    <p:sldId id="378" r:id="rId17"/>
    <p:sldId id="380" r:id="rId18"/>
    <p:sldId id="379" r:id="rId19"/>
    <p:sldId id="288" r:id="rId20"/>
    <p:sldId id="338" r:id="rId21"/>
  </p:sldIdLst>
  <p:sldSz cx="9144000" cy="6858000" type="screen4x3"/>
  <p:notesSz cx="6669088" cy="9926638"/>
  <p:defaultTextStyle>
    <a:defPPr>
      <a:defRPr lang="nl-NL"/>
    </a:defPPr>
    <a:lvl1pPr algn="l" rtl="0" fontAlgn="base">
      <a:spcBef>
        <a:spcPct val="0"/>
      </a:spcBef>
      <a:spcAft>
        <a:spcPct val="0"/>
      </a:spcAft>
      <a:defRPr sz="3600" kern="1200">
        <a:solidFill>
          <a:schemeClr val="tx1"/>
        </a:solidFill>
        <a:latin typeface="Arial" charset="0"/>
        <a:ea typeface="+mn-ea"/>
        <a:cs typeface="+mn-cs"/>
      </a:defRPr>
    </a:lvl1pPr>
    <a:lvl2pPr marL="457200" algn="l" rtl="0" fontAlgn="base">
      <a:spcBef>
        <a:spcPct val="0"/>
      </a:spcBef>
      <a:spcAft>
        <a:spcPct val="0"/>
      </a:spcAft>
      <a:defRPr sz="3600" kern="1200">
        <a:solidFill>
          <a:schemeClr val="tx1"/>
        </a:solidFill>
        <a:latin typeface="Arial" charset="0"/>
        <a:ea typeface="+mn-ea"/>
        <a:cs typeface="+mn-cs"/>
      </a:defRPr>
    </a:lvl2pPr>
    <a:lvl3pPr marL="914400" algn="l" rtl="0" fontAlgn="base">
      <a:spcBef>
        <a:spcPct val="0"/>
      </a:spcBef>
      <a:spcAft>
        <a:spcPct val="0"/>
      </a:spcAft>
      <a:defRPr sz="3600" kern="1200">
        <a:solidFill>
          <a:schemeClr val="tx1"/>
        </a:solidFill>
        <a:latin typeface="Arial" charset="0"/>
        <a:ea typeface="+mn-ea"/>
        <a:cs typeface="+mn-cs"/>
      </a:defRPr>
    </a:lvl3pPr>
    <a:lvl4pPr marL="1371600" algn="l" rtl="0" fontAlgn="base">
      <a:spcBef>
        <a:spcPct val="0"/>
      </a:spcBef>
      <a:spcAft>
        <a:spcPct val="0"/>
      </a:spcAft>
      <a:defRPr sz="3600" kern="1200">
        <a:solidFill>
          <a:schemeClr val="tx1"/>
        </a:solidFill>
        <a:latin typeface="Arial" charset="0"/>
        <a:ea typeface="+mn-ea"/>
        <a:cs typeface="+mn-cs"/>
      </a:defRPr>
    </a:lvl4pPr>
    <a:lvl5pPr marL="1828800" algn="l" rtl="0" fontAlgn="base">
      <a:spcBef>
        <a:spcPct val="0"/>
      </a:spcBef>
      <a:spcAft>
        <a:spcPct val="0"/>
      </a:spcAft>
      <a:defRPr sz="3600" kern="1200">
        <a:solidFill>
          <a:schemeClr val="tx1"/>
        </a:solidFill>
        <a:latin typeface="Arial" charset="0"/>
        <a:ea typeface="+mn-ea"/>
        <a:cs typeface="+mn-cs"/>
      </a:defRPr>
    </a:lvl5pPr>
    <a:lvl6pPr marL="2286000" algn="l" defTabSz="914400" rtl="0" eaLnBrk="1" latinLnBrk="0" hangingPunct="1">
      <a:defRPr sz="3600" kern="1200">
        <a:solidFill>
          <a:schemeClr val="tx1"/>
        </a:solidFill>
        <a:latin typeface="Arial" charset="0"/>
        <a:ea typeface="+mn-ea"/>
        <a:cs typeface="+mn-cs"/>
      </a:defRPr>
    </a:lvl6pPr>
    <a:lvl7pPr marL="2743200" algn="l" defTabSz="914400" rtl="0" eaLnBrk="1" latinLnBrk="0" hangingPunct="1">
      <a:defRPr sz="3600" kern="1200">
        <a:solidFill>
          <a:schemeClr val="tx1"/>
        </a:solidFill>
        <a:latin typeface="Arial" charset="0"/>
        <a:ea typeface="+mn-ea"/>
        <a:cs typeface="+mn-cs"/>
      </a:defRPr>
    </a:lvl7pPr>
    <a:lvl8pPr marL="3200400" algn="l" defTabSz="914400" rtl="0" eaLnBrk="1" latinLnBrk="0" hangingPunct="1">
      <a:defRPr sz="3600" kern="1200">
        <a:solidFill>
          <a:schemeClr val="tx1"/>
        </a:solidFill>
        <a:latin typeface="Arial" charset="0"/>
        <a:ea typeface="+mn-ea"/>
        <a:cs typeface="+mn-cs"/>
      </a:defRPr>
    </a:lvl8pPr>
    <a:lvl9pPr marL="3657600" algn="l" defTabSz="914400" rtl="0" eaLnBrk="1" latinLnBrk="0" hangingPunct="1">
      <a:defRPr sz="3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E5FA"/>
    <a:srgbClr val="F5E8B9"/>
    <a:srgbClr val="EFDB91"/>
    <a:srgbClr val="BBC8B0"/>
    <a:srgbClr val="DED4CC"/>
    <a:srgbClr val="B3D7F7"/>
    <a:srgbClr val="CC3300"/>
    <a:srgbClr val="95B6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inimized">
    <p:restoredLeft sz="0" autoAdjust="0"/>
    <p:restoredTop sz="0" autoAdjust="0"/>
  </p:normalViewPr>
  <p:slideViewPr>
    <p:cSldViewPr>
      <p:cViewPr varScale="1">
        <p:scale>
          <a:sx n="18" d="100"/>
          <a:sy n="18" d="100"/>
        </p:scale>
        <p:origin x="3020"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46" name="Rectangle 2"/>
          <p:cNvSpPr>
            <a:spLocks noGrp="1" noChangeArrowheads="1"/>
          </p:cNvSpPr>
          <p:nvPr>
            <p:ph type="hdr" sz="quarter"/>
          </p:nvPr>
        </p:nvSpPr>
        <p:spPr bwMode="auto">
          <a:xfrm>
            <a:off x="0"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nl-NL"/>
          </a:p>
        </p:txBody>
      </p:sp>
      <p:sp>
        <p:nvSpPr>
          <p:cNvPr id="159747" name="Rectangle 3"/>
          <p:cNvSpPr>
            <a:spLocks noGrp="1" noChangeArrowheads="1"/>
          </p:cNvSpPr>
          <p:nvPr>
            <p:ph type="dt" sz="quarter" idx="1"/>
          </p:nvPr>
        </p:nvSpPr>
        <p:spPr bwMode="auto">
          <a:xfrm>
            <a:off x="3777607"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nl-NL"/>
          </a:p>
        </p:txBody>
      </p:sp>
      <p:sp>
        <p:nvSpPr>
          <p:cNvPr id="159748" name="Rectangle 4"/>
          <p:cNvSpPr>
            <a:spLocks noGrp="1" noChangeArrowheads="1"/>
          </p:cNvSpPr>
          <p:nvPr>
            <p:ph type="ftr" sz="quarter" idx="2"/>
          </p:nvPr>
        </p:nvSpPr>
        <p:spPr bwMode="auto">
          <a:xfrm>
            <a:off x="0" y="9428583"/>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nl-NL"/>
          </a:p>
        </p:txBody>
      </p:sp>
      <p:sp>
        <p:nvSpPr>
          <p:cNvPr id="159749" name="Rectangle 5"/>
          <p:cNvSpPr>
            <a:spLocks noGrp="1" noChangeArrowheads="1"/>
          </p:cNvSpPr>
          <p:nvPr>
            <p:ph type="sldNum" sz="quarter" idx="3"/>
          </p:nvPr>
        </p:nvSpPr>
        <p:spPr bwMode="auto">
          <a:xfrm>
            <a:off x="3777607" y="9428583"/>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8E11CA8-A998-416C-98A3-698BC56B3AC8}" type="slidenum">
              <a:rPr lang="nl-NL"/>
              <a:pPr>
                <a:defRPr/>
              </a:pPr>
              <a:t>‹nr.›</a:t>
            </a:fld>
            <a:endParaRPr lang="nl-NL"/>
          </a:p>
        </p:txBody>
      </p:sp>
    </p:spTree>
    <p:extLst>
      <p:ext uri="{BB962C8B-B14F-4D97-AF65-F5344CB8AC3E}">
        <p14:creationId xmlns:p14="http://schemas.microsoft.com/office/powerpoint/2010/main" val="24915247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nl-NL"/>
          </a:p>
        </p:txBody>
      </p:sp>
      <p:sp>
        <p:nvSpPr>
          <p:cNvPr id="4099" name="Rectangle 3"/>
          <p:cNvSpPr>
            <a:spLocks noGrp="1" noChangeArrowheads="1"/>
          </p:cNvSpPr>
          <p:nvPr>
            <p:ph type="dt" idx="1"/>
          </p:nvPr>
        </p:nvSpPr>
        <p:spPr bwMode="auto">
          <a:xfrm>
            <a:off x="3777607"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nl-NL"/>
          </a:p>
        </p:txBody>
      </p:sp>
      <p:sp>
        <p:nvSpPr>
          <p:cNvPr id="36868"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66909" y="4715153"/>
            <a:ext cx="533527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noProof="0"/>
              <a:t>Klik om de opmaakprofielen van de modeltekst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4102" name="Rectangle 6"/>
          <p:cNvSpPr>
            <a:spLocks noGrp="1" noChangeArrowheads="1"/>
          </p:cNvSpPr>
          <p:nvPr>
            <p:ph type="ftr" sz="quarter" idx="4"/>
          </p:nvPr>
        </p:nvSpPr>
        <p:spPr bwMode="auto">
          <a:xfrm>
            <a:off x="0" y="9428583"/>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nl-NL"/>
          </a:p>
        </p:txBody>
      </p:sp>
      <p:sp>
        <p:nvSpPr>
          <p:cNvPr id="4103" name="Rectangle 7"/>
          <p:cNvSpPr>
            <a:spLocks noGrp="1" noChangeArrowheads="1"/>
          </p:cNvSpPr>
          <p:nvPr>
            <p:ph type="sldNum" sz="quarter" idx="5"/>
          </p:nvPr>
        </p:nvSpPr>
        <p:spPr bwMode="auto">
          <a:xfrm>
            <a:off x="3777607" y="9428583"/>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BFEED36-A948-4170-9297-36A64A11C43D}" type="slidenum">
              <a:rPr lang="nl-NL"/>
              <a:pPr>
                <a:defRPr/>
              </a:pPr>
              <a:t>‹nr.›</a:t>
            </a:fld>
            <a:endParaRPr lang="nl-NL"/>
          </a:p>
        </p:txBody>
      </p:sp>
    </p:spTree>
    <p:extLst>
      <p:ext uri="{BB962C8B-B14F-4D97-AF65-F5344CB8AC3E}">
        <p14:creationId xmlns:p14="http://schemas.microsoft.com/office/powerpoint/2010/main" val="11452708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fld id="{5FB21694-D2B8-4F1D-B7E8-36D78BD9A8AA}" type="slidenum">
              <a:rPr lang="nl-NL" altLang="nl-BE" sz="1200" smtClean="0"/>
              <a:pPr eaLnBrk="1" hangingPunct="1"/>
              <a:t>2</a:t>
            </a:fld>
            <a:endParaRPr lang="nl-NL" altLang="nl-BE"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BE" altLang="nl-B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fld id="{5FB21694-D2B8-4F1D-B7E8-36D78BD9A8AA}" type="slidenum">
              <a:rPr lang="nl-NL" altLang="nl-BE" sz="1200" smtClean="0"/>
              <a:pPr eaLnBrk="1" hangingPunct="1"/>
              <a:t>11</a:t>
            </a:fld>
            <a:endParaRPr lang="nl-NL" altLang="nl-BE"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BE" altLang="nl-BE"/>
          </a:p>
        </p:txBody>
      </p:sp>
    </p:spTree>
    <p:extLst>
      <p:ext uri="{BB962C8B-B14F-4D97-AF65-F5344CB8AC3E}">
        <p14:creationId xmlns:p14="http://schemas.microsoft.com/office/powerpoint/2010/main" val="2556699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fld id="{5FB21694-D2B8-4F1D-B7E8-36D78BD9A8AA}" type="slidenum">
              <a:rPr lang="nl-NL" altLang="nl-BE" sz="1200" smtClean="0"/>
              <a:pPr eaLnBrk="1" hangingPunct="1"/>
              <a:t>12</a:t>
            </a:fld>
            <a:endParaRPr lang="nl-NL" altLang="nl-BE"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BE" altLang="nl-BE"/>
          </a:p>
        </p:txBody>
      </p:sp>
    </p:spTree>
    <p:extLst>
      <p:ext uri="{BB962C8B-B14F-4D97-AF65-F5344CB8AC3E}">
        <p14:creationId xmlns:p14="http://schemas.microsoft.com/office/powerpoint/2010/main" val="31898190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fld id="{5FB21694-D2B8-4F1D-B7E8-36D78BD9A8AA}" type="slidenum">
              <a:rPr lang="nl-NL" altLang="nl-BE" sz="1200" smtClean="0"/>
              <a:pPr eaLnBrk="1" hangingPunct="1"/>
              <a:t>13</a:t>
            </a:fld>
            <a:endParaRPr lang="nl-NL" altLang="nl-BE"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BE" altLang="nl-BE"/>
          </a:p>
        </p:txBody>
      </p:sp>
    </p:spTree>
    <p:extLst>
      <p:ext uri="{BB962C8B-B14F-4D97-AF65-F5344CB8AC3E}">
        <p14:creationId xmlns:p14="http://schemas.microsoft.com/office/powerpoint/2010/main" val="3096949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fld id="{5FB21694-D2B8-4F1D-B7E8-36D78BD9A8AA}" type="slidenum">
              <a:rPr lang="nl-NL" altLang="nl-BE" sz="1200" smtClean="0"/>
              <a:pPr eaLnBrk="1" hangingPunct="1"/>
              <a:t>14</a:t>
            </a:fld>
            <a:endParaRPr lang="nl-NL" altLang="nl-BE"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BE" altLang="nl-BE"/>
          </a:p>
        </p:txBody>
      </p:sp>
    </p:spTree>
    <p:extLst>
      <p:ext uri="{BB962C8B-B14F-4D97-AF65-F5344CB8AC3E}">
        <p14:creationId xmlns:p14="http://schemas.microsoft.com/office/powerpoint/2010/main" val="17816144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fld id="{9BD57522-B76E-463C-9F3F-0B62507EA254}" type="slidenum">
              <a:rPr lang="nl-NL" altLang="nl-BE" sz="1200" smtClean="0"/>
              <a:pPr eaLnBrk="1" hangingPunct="1"/>
              <a:t>15</a:t>
            </a:fld>
            <a:endParaRPr lang="nl-NL" altLang="nl-BE"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BE" altLang="nl-B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fld id="{9BD57522-B76E-463C-9F3F-0B62507EA254}" type="slidenum">
              <a:rPr lang="nl-NL" altLang="nl-BE" sz="1200" smtClean="0"/>
              <a:pPr eaLnBrk="1" hangingPunct="1"/>
              <a:t>16</a:t>
            </a:fld>
            <a:endParaRPr lang="nl-NL" altLang="nl-BE"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BE" altLang="nl-BE"/>
          </a:p>
        </p:txBody>
      </p:sp>
    </p:spTree>
    <p:extLst>
      <p:ext uri="{BB962C8B-B14F-4D97-AF65-F5344CB8AC3E}">
        <p14:creationId xmlns:p14="http://schemas.microsoft.com/office/powerpoint/2010/main" val="15810202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fld id="{9BD57522-B76E-463C-9F3F-0B62507EA254}" type="slidenum">
              <a:rPr lang="nl-NL" altLang="nl-BE" sz="1200" smtClean="0"/>
              <a:pPr eaLnBrk="1" hangingPunct="1"/>
              <a:t>17</a:t>
            </a:fld>
            <a:endParaRPr lang="nl-NL" altLang="nl-BE"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BE" altLang="nl-BE"/>
          </a:p>
        </p:txBody>
      </p:sp>
    </p:spTree>
    <p:extLst>
      <p:ext uri="{BB962C8B-B14F-4D97-AF65-F5344CB8AC3E}">
        <p14:creationId xmlns:p14="http://schemas.microsoft.com/office/powerpoint/2010/main" val="38289954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fld id="{9BD57522-B76E-463C-9F3F-0B62507EA254}" type="slidenum">
              <a:rPr lang="nl-NL" altLang="nl-BE" sz="1200" smtClean="0"/>
              <a:pPr eaLnBrk="1" hangingPunct="1"/>
              <a:t>18</a:t>
            </a:fld>
            <a:endParaRPr lang="nl-NL" altLang="nl-BE"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BE" altLang="nl-BE"/>
          </a:p>
        </p:txBody>
      </p:sp>
    </p:spTree>
    <p:extLst>
      <p:ext uri="{BB962C8B-B14F-4D97-AF65-F5344CB8AC3E}">
        <p14:creationId xmlns:p14="http://schemas.microsoft.com/office/powerpoint/2010/main" val="3085301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fld id="{5FB21694-D2B8-4F1D-B7E8-36D78BD9A8AA}" type="slidenum">
              <a:rPr lang="nl-NL" altLang="nl-BE" sz="1200" smtClean="0"/>
              <a:pPr eaLnBrk="1" hangingPunct="1"/>
              <a:t>19</a:t>
            </a:fld>
            <a:endParaRPr lang="nl-NL" altLang="nl-BE"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BE" altLang="nl-BE"/>
          </a:p>
        </p:txBody>
      </p:sp>
    </p:spTree>
    <p:extLst>
      <p:ext uri="{BB962C8B-B14F-4D97-AF65-F5344CB8AC3E}">
        <p14:creationId xmlns:p14="http://schemas.microsoft.com/office/powerpoint/2010/main" val="30132676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fld id="{1860D7AC-C647-4009-B200-88CD71370015}" type="slidenum">
              <a:rPr lang="nl-NL" altLang="nl-BE" sz="1200" smtClean="0"/>
              <a:pPr eaLnBrk="1" hangingPunct="1"/>
              <a:t>20</a:t>
            </a:fld>
            <a:endParaRPr lang="nl-NL" altLang="nl-BE"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BE" altLang="nl-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fld id="{5FB21694-D2B8-4F1D-B7E8-36D78BD9A8AA}" type="slidenum">
              <a:rPr lang="nl-NL" altLang="nl-BE" sz="1200" smtClean="0"/>
              <a:pPr eaLnBrk="1" hangingPunct="1"/>
              <a:t>5</a:t>
            </a:fld>
            <a:endParaRPr lang="nl-NL" altLang="nl-BE"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BE" altLang="nl-BE"/>
          </a:p>
        </p:txBody>
      </p:sp>
    </p:spTree>
    <p:extLst>
      <p:ext uri="{BB962C8B-B14F-4D97-AF65-F5344CB8AC3E}">
        <p14:creationId xmlns:p14="http://schemas.microsoft.com/office/powerpoint/2010/main" val="1967071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fld id="{5FB21694-D2B8-4F1D-B7E8-36D78BD9A8AA}" type="slidenum">
              <a:rPr lang="nl-NL" altLang="nl-BE" sz="1200" smtClean="0"/>
              <a:pPr eaLnBrk="1" hangingPunct="1"/>
              <a:t>6</a:t>
            </a:fld>
            <a:endParaRPr lang="nl-NL" altLang="nl-BE"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BE" altLang="nl-BE"/>
          </a:p>
        </p:txBody>
      </p:sp>
    </p:spTree>
    <p:extLst>
      <p:ext uri="{BB962C8B-B14F-4D97-AF65-F5344CB8AC3E}">
        <p14:creationId xmlns:p14="http://schemas.microsoft.com/office/powerpoint/2010/main" val="3454223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fld id="{5FB21694-D2B8-4F1D-B7E8-36D78BD9A8AA}" type="slidenum">
              <a:rPr lang="nl-NL" altLang="nl-BE" sz="1200" smtClean="0"/>
              <a:pPr eaLnBrk="1" hangingPunct="1"/>
              <a:t>7</a:t>
            </a:fld>
            <a:endParaRPr lang="nl-NL" altLang="nl-BE"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BE" altLang="nl-BE"/>
          </a:p>
        </p:txBody>
      </p:sp>
    </p:spTree>
    <p:extLst>
      <p:ext uri="{BB962C8B-B14F-4D97-AF65-F5344CB8AC3E}">
        <p14:creationId xmlns:p14="http://schemas.microsoft.com/office/powerpoint/2010/main" val="3914106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fld id="{5FB21694-D2B8-4F1D-B7E8-36D78BD9A8AA}" type="slidenum">
              <a:rPr lang="nl-NL" altLang="nl-BE" sz="1200" smtClean="0"/>
              <a:pPr eaLnBrk="1" hangingPunct="1"/>
              <a:t>8</a:t>
            </a:fld>
            <a:endParaRPr lang="nl-NL" altLang="nl-BE"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BE" altLang="nl-BE"/>
          </a:p>
        </p:txBody>
      </p:sp>
    </p:spTree>
    <p:extLst>
      <p:ext uri="{BB962C8B-B14F-4D97-AF65-F5344CB8AC3E}">
        <p14:creationId xmlns:p14="http://schemas.microsoft.com/office/powerpoint/2010/main" val="627708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fld id="{5FB21694-D2B8-4F1D-B7E8-36D78BD9A8AA}" type="slidenum">
              <a:rPr lang="nl-NL" altLang="nl-BE" sz="1200" smtClean="0"/>
              <a:pPr eaLnBrk="1" hangingPunct="1"/>
              <a:t>9</a:t>
            </a:fld>
            <a:endParaRPr lang="nl-NL" altLang="nl-BE"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BE" altLang="nl-BE"/>
          </a:p>
        </p:txBody>
      </p:sp>
    </p:spTree>
    <p:extLst>
      <p:ext uri="{BB962C8B-B14F-4D97-AF65-F5344CB8AC3E}">
        <p14:creationId xmlns:p14="http://schemas.microsoft.com/office/powerpoint/2010/main" val="3901125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fld id="{5FB21694-D2B8-4F1D-B7E8-36D78BD9A8AA}" type="slidenum">
              <a:rPr lang="nl-NL" altLang="nl-BE" sz="1200" smtClean="0"/>
              <a:pPr eaLnBrk="1" hangingPunct="1"/>
              <a:t>10</a:t>
            </a:fld>
            <a:endParaRPr lang="nl-NL" altLang="nl-BE"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BE" altLang="nl-BE"/>
          </a:p>
        </p:txBody>
      </p:sp>
    </p:spTree>
    <p:extLst>
      <p:ext uri="{BB962C8B-B14F-4D97-AF65-F5344CB8AC3E}">
        <p14:creationId xmlns:p14="http://schemas.microsoft.com/office/powerpoint/2010/main" val="3461801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het opmaakprofiel van de modelondertitel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r>
              <a:rPr lang="nl-NL"/>
              <a:t>c - J. De Groef - Kom binnen 29 11 2007</a:t>
            </a:r>
          </a:p>
        </p:txBody>
      </p:sp>
      <p:sp>
        <p:nvSpPr>
          <p:cNvPr id="6" name="Rectangle 6"/>
          <p:cNvSpPr>
            <a:spLocks noGrp="1" noChangeArrowheads="1"/>
          </p:cNvSpPr>
          <p:nvPr>
            <p:ph type="sldNum" sz="quarter" idx="12"/>
          </p:nvPr>
        </p:nvSpPr>
        <p:spPr>
          <a:ln/>
        </p:spPr>
        <p:txBody>
          <a:bodyPr/>
          <a:lstStyle>
            <a:lvl1pPr>
              <a:defRPr/>
            </a:lvl1pPr>
          </a:lstStyle>
          <a:p>
            <a:pPr>
              <a:defRPr/>
            </a:pPr>
            <a:fld id="{3EAC469E-C194-42AE-A198-BD09FABDE738}" type="slidenum">
              <a:rPr lang="nl-NL"/>
              <a:pPr>
                <a:defRPr/>
              </a:pPr>
              <a:t>‹nr.›</a:t>
            </a:fld>
            <a:endParaRPr lang="nl-NL"/>
          </a:p>
        </p:txBody>
      </p:sp>
    </p:spTree>
    <p:extLst>
      <p:ext uri="{BB962C8B-B14F-4D97-AF65-F5344CB8AC3E}">
        <p14:creationId xmlns:p14="http://schemas.microsoft.com/office/powerpoint/2010/main" val="3006578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r>
              <a:rPr lang="nl-NL"/>
              <a:t>c - J. De Groef - Kom binnen 29 11 2007</a:t>
            </a:r>
          </a:p>
        </p:txBody>
      </p:sp>
      <p:sp>
        <p:nvSpPr>
          <p:cNvPr id="6" name="Rectangle 6"/>
          <p:cNvSpPr>
            <a:spLocks noGrp="1" noChangeArrowheads="1"/>
          </p:cNvSpPr>
          <p:nvPr>
            <p:ph type="sldNum" sz="quarter" idx="12"/>
          </p:nvPr>
        </p:nvSpPr>
        <p:spPr>
          <a:ln/>
        </p:spPr>
        <p:txBody>
          <a:bodyPr/>
          <a:lstStyle>
            <a:lvl1pPr>
              <a:defRPr/>
            </a:lvl1pPr>
          </a:lstStyle>
          <a:p>
            <a:pPr>
              <a:defRPr/>
            </a:pPr>
            <a:fld id="{30AB9E15-095B-42F1-8E2F-1FF43CA79FE0}" type="slidenum">
              <a:rPr lang="nl-NL"/>
              <a:pPr>
                <a:defRPr/>
              </a:pPr>
              <a:t>‹nr.›</a:t>
            </a:fld>
            <a:endParaRPr lang="nl-NL"/>
          </a:p>
        </p:txBody>
      </p:sp>
    </p:spTree>
    <p:extLst>
      <p:ext uri="{BB962C8B-B14F-4D97-AF65-F5344CB8AC3E}">
        <p14:creationId xmlns:p14="http://schemas.microsoft.com/office/powerpoint/2010/main" val="1610584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6107112"/>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6107112"/>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r>
              <a:rPr lang="nl-NL"/>
              <a:t>c - J. De Groef - Kom binnen 29 11 2007</a:t>
            </a:r>
          </a:p>
        </p:txBody>
      </p:sp>
      <p:sp>
        <p:nvSpPr>
          <p:cNvPr id="6" name="Rectangle 6"/>
          <p:cNvSpPr>
            <a:spLocks noGrp="1" noChangeArrowheads="1"/>
          </p:cNvSpPr>
          <p:nvPr>
            <p:ph type="sldNum" sz="quarter" idx="12"/>
          </p:nvPr>
        </p:nvSpPr>
        <p:spPr>
          <a:ln/>
        </p:spPr>
        <p:txBody>
          <a:bodyPr/>
          <a:lstStyle>
            <a:lvl1pPr>
              <a:defRPr/>
            </a:lvl1pPr>
          </a:lstStyle>
          <a:p>
            <a:pPr>
              <a:defRPr/>
            </a:pPr>
            <a:fld id="{00EC72F3-ADFE-4D81-A6F9-DE8D276C706A}" type="slidenum">
              <a:rPr lang="nl-NL"/>
              <a:pPr>
                <a:defRPr/>
              </a:pPr>
              <a:t>‹nr.›</a:t>
            </a:fld>
            <a:endParaRPr lang="nl-NL"/>
          </a:p>
        </p:txBody>
      </p:sp>
    </p:spTree>
    <p:extLst>
      <p:ext uri="{BB962C8B-B14F-4D97-AF65-F5344CB8AC3E}">
        <p14:creationId xmlns:p14="http://schemas.microsoft.com/office/powerpoint/2010/main" val="503756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r>
              <a:rPr lang="nl-NL"/>
              <a:t>c - J. De Groef - Kom binnen 29 11 2007</a:t>
            </a:r>
          </a:p>
        </p:txBody>
      </p:sp>
      <p:sp>
        <p:nvSpPr>
          <p:cNvPr id="6" name="Rectangle 6"/>
          <p:cNvSpPr>
            <a:spLocks noGrp="1" noChangeArrowheads="1"/>
          </p:cNvSpPr>
          <p:nvPr>
            <p:ph type="sldNum" sz="quarter" idx="12"/>
          </p:nvPr>
        </p:nvSpPr>
        <p:spPr>
          <a:ln/>
        </p:spPr>
        <p:txBody>
          <a:bodyPr/>
          <a:lstStyle>
            <a:lvl1pPr>
              <a:defRPr/>
            </a:lvl1pPr>
          </a:lstStyle>
          <a:p>
            <a:pPr>
              <a:defRPr/>
            </a:pPr>
            <a:fld id="{FB73CC07-8ED7-4846-AD97-A5E0DA372173}" type="slidenum">
              <a:rPr lang="nl-NL"/>
              <a:pPr>
                <a:defRPr/>
              </a:pPr>
              <a:t>‹nr.›</a:t>
            </a:fld>
            <a:endParaRPr lang="nl-NL"/>
          </a:p>
        </p:txBody>
      </p:sp>
    </p:spTree>
    <p:extLst>
      <p:ext uri="{BB962C8B-B14F-4D97-AF65-F5344CB8AC3E}">
        <p14:creationId xmlns:p14="http://schemas.microsoft.com/office/powerpoint/2010/main" val="3998936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r>
              <a:rPr lang="nl-NL"/>
              <a:t>c - J. De Groef - Kom binnen 29 11 2007</a:t>
            </a:r>
          </a:p>
        </p:txBody>
      </p:sp>
      <p:sp>
        <p:nvSpPr>
          <p:cNvPr id="6" name="Rectangle 6"/>
          <p:cNvSpPr>
            <a:spLocks noGrp="1" noChangeArrowheads="1"/>
          </p:cNvSpPr>
          <p:nvPr>
            <p:ph type="sldNum" sz="quarter" idx="12"/>
          </p:nvPr>
        </p:nvSpPr>
        <p:spPr>
          <a:ln/>
        </p:spPr>
        <p:txBody>
          <a:bodyPr/>
          <a:lstStyle>
            <a:lvl1pPr>
              <a:defRPr/>
            </a:lvl1pPr>
          </a:lstStyle>
          <a:p>
            <a:pPr>
              <a:defRPr/>
            </a:pPr>
            <a:fld id="{28C6DEF7-C591-45BF-A275-22EFBD338B32}" type="slidenum">
              <a:rPr lang="nl-NL"/>
              <a:pPr>
                <a:defRPr/>
              </a:pPr>
              <a:t>‹nr.›</a:t>
            </a:fld>
            <a:endParaRPr lang="nl-NL"/>
          </a:p>
        </p:txBody>
      </p:sp>
    </p:spTree>
    <p:extLst>
      <p:ext uri="{BB962C8B-B14F-4D97-AF65-F5344CB8AC3E}">
        <p14:creationId xmlns:p14="http://schemas.microsoft.com/office/powerpoint/2010/main" val="1025924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78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781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r>
              <a:rPr lang="nl-NL"/>
              <a:t>c - J. De Groef - Kom binnen 29 11 2007</a:t>
            </a:r>
          </a:p>
        </p:txBody>
      </p:sp>
      <p:sp>
        <p:nvSpPr>
          <p:cNvPr id="7" name="Rectangle 6"/>
          <p:cNvSpPr>
            <a:spLocks noGrp="1" noChangeArrowheads="1"/>
          </p:cNvSpPr>
          <p:nvPr>
            <p:ph type="sldNum" sz="quarter" idx="12"/>
          </p:nvPr>
        </p:nvSpPr>
        <p:spPr>
          <a:ln/>
        </p:spPr>
        <p:txBody>
          <a:bodyPr/>
          <a:lstStyle>
            <a:lvl1pPr>
              <a:defRPr/>
            </a:lvl1pPr>
          </a:lstStyle>
          <a:p>
            <a:pPr>
              <a:defRPr/>
            </a:pPr>
            <a:fld id="{C6941575-6EBF-4BC7-AFCF-3135BD7EE120}" type="slidenum">
              <a:rPr lang="nl-NL"/>
              <a:pPr>
                <a:defRPr/>
              </a:pPr>
              <a:t>‹nr.›</a:t>
            </a:fld>
            <a:endParaRPr lang="nl-NL"/>
          </a:p>
        </p:txBody>
      </p:sp>
    </p:spTree>
    <p:extLst>
      <p:ext uri="{BB962C8B-B14F-4D97-AF65-F5344CB8AC3E}">
        <p14:creationId xmlns:p14="http://schemas.microsoft.com/office/powerpoint/2010/main" val="2068521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nl-NL"/>
          </a:p>
        </p:txBody>
      </p:sp>
      <p:sp>
        <p:nvSpPr>
          <p:cNvPr id="8" name="Rectangle 5"/>
          <p:cNvSpPr>
            <a:spLocks noGrp="1" noChangeArrowheads="1"/>
          </p:cNvSpPr>
          <p:nvPr>
            <p:ph type="ftr" sz="quarter" idx="11"/>
          </p:nvPr>
        </p:nvSpPr>
        <p:spPr>
          <a:ln/>
        </p:spPr>
        <p:txBody>
          <a:bodyPr/>
          <a:lstStyle>
            <a:lvl1pPr>
              <a:defRPr/>
            </a:lvl1pPr>
          </a:lstStyle>
          <a:p>
            <a:pPr>
              <a:defRPr/>
            </a:pPr>
            <a:r>
              <a:rPr lang="nl-NL"/>
              <a:t>c - J. De Groef - Kom binnen 29 11 2007</a:t>
            </a:r>
          </a:p>
        </p:txBody>
      </p:sp>
      <p:sp>
        <p:nvSpPr>
          <p:cNvPr id="9" name="Rectangle 6"/>
          <p:cNvSpPr>
            <a:spLocks noGrp="1" noChangeArrowheads="1"/>
          </p:cNvSpPr>
          <p:nvPr>
            <p:ph type="sldNum" sz="quarter" idx="12"/>
          </p:nvPr>
        </p:nvSpPr>
        <p:spPr>
          <a:ln/>
        </p:spPr>
        <p:txBody>
          <a:bodyPr/>
          <a:lstStyle>
            <a:lvl1pPr>
              <a:defRPr/>
            </a:lvl1pPr>
          </a:lstStyle>
          <a:p>
            <a:pPr>
              <a:defRPr/>
            </a:pPr>
            <a:fld id="{2BEA8689-2128-4152-ADD8-CDA558269315}" type="slidenum">
              <a:rPr lang="nl-NL"/>
              <a:pPr>
                <a:defRPr/>
              </a:pPr>
              <a:t>‹nr.›</a:t>
            </a:fld>
            <a:endParaRPr lang="nl-NL"/>
          </a:p>
        </p:txBody>
      </p:sp>
    </p:spTree>
    <p:extLst>
      <p:ext uri="{BB962C8B-B14F-4D97-AF65-F5344CB8AC3E}">
        <p14:creationId xmlns:p14="http://schemas.microsoft.com/office/powerpoint/2010/main" val="1982070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p:cNvSpPr>
            <a:spLocks noGrp="1" noChangeArrowheads="1"/>
          </p:cNvSpPr>
          <p:nvPr>
            <p:ph type="dt" sz="half" idx="10"/>
          </p:nvPr>
        </p:nvSpPr>
        <p:spPr>
          <a:ln/>
        </p:spPr>
        <p:txBody>
          <a:bodyPr/>
          <a:lstStyle>
            <a:lvl1pPr>
              <a:defRPr/>
            </a:lvl1pPr>
          </a:lstStyle>
          <a:p>
            <a:pPr>
              <a:defRPr/>
            </a:pPr>
            <a:endParaRPr lang="nl-NL"/>
          </a:p>
        </p:txBody>
      </p:sp>
      <p:sp>
        <p:nvSpPr>
          <p:cNvPr id="4" name="Rectangle 5"/>
          <p:cNvSpPr>
            <a:spLocks noGrp="1" noChangeArrowheads="1"/>
          </p:cNvSpPr>
          <p:nvPr>
            <p:ph type="ftr" sz="quarter" idx="11"/>
          </p:nvPr>
        </p:nvSpPr>
        <p:spPr>
          <a:ln/>
        </p:spPr>
        <p:txBody>
          <a:bodyPr/>
          <a:lstStyle>
            <a:lvl1pPr>
              <a:defRPr/>
            </a:lvl1pPr>
          </a:lstStyle>
          <a:p>
            <a:pPr>
              <a:defRPr/>
            </a:pPr>
            <a:r>
              <a:rPr lang="nl-NL"/>
              <a:t>c - J. De Groef - Kom binnen 29 11 2007</a:t>
            </a:r>
          </a:p>
        </p:txBody>
      </p:sp>
      <p:sp>
        <p:nvSpPr>
          <p:cNvPr id="5" name="Rectangle 6"/>
          <p:cNvSpPr>
            <a:spLocks noGrp="1" noChangeArrowheads="1"/>
          </p:cNvSpPr>
          <p:nvPr>
            <p:ph type="sldNum" sz="quarter" idx="12"/>
          </p:nvPr>
        </p:nvSpPr>
        <p:spPr>
          <a:ln/>
        </p:spPr>
        <p:txBody>
          <a:bodyPr/>
          <a:lstStyle>
            <a:lvl1pPr>
              <a:defRPr/>
            </a:lvl1pPr>
          </a:lstStyle>
          <a:p>
            <a:pPr>
              <a:defRPr/>
            </a:pPr>
            <a:fld id="{E4607531-F331-4F9F-9C94-DC9C9112407D}" type="slidenum">
              <a:rPr lang="nl-NL"/>
              <a:pPr>
                <a:defRPr/>
              </a:pPr>
              <a:t>‹nr.›</a:t>
            </a:fld>
            <a:endParaRPr lang="nl-NL"/>
          </a:p>
        </p:txBody>
      </p:sp>
    </p:spTree>
    <p:extLst>
      <p:ext uri="{BB962C8B-B14F-4D97-AF65-F5344CB8AC3E}">
        <p14:creationId xmlns:p14="http://schemas.microsoft.com/office/powerpoint/2010/main" val="3962329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p>
        </p:txBody>
      </p:sp>
      <p:sp>
        <p:nvSpPr>
          <p:cNvPr id="3" name="Rectangle 5"/>
          <p:cNvSpPr>
            <a:spLocks noGrp="1" noChangeArrowheads="1"/>
          </p:cNvSpPr>
          <p:nvPr>
            <p:ph type="ftr" sz="quarter" idx="11"/>
          </p:nvPr>
        </p:nvSpPr>
        <p:spPr>
          <a:ln/>
        </p:spPr>
        <p:txBody>
          <a:bodyPr/>
          <a:lstStyle>
            <a:lvl1pPr>
              <a:defRPr/>
            </a:lvl1pPr>
          </a:lstStyle>
          <a:p>
            <a:pPr>
              <a:defRPr/>
            </a:pPr>
            <a:r>
              <a:rPr lang="nl-NL"/>
              <a:t>c - J. De Groef - Kom binnen 29 11 2007</a:t>
            </a:r>
          </a:p>
        </p:txBody>
      </p:sp>
      <p:sp>
        <p:nvSpPr>
          <p:cNvPr id="4" name="Rectangle 6"/>
          <p:cNvSpPr>
            <a:spLocks noGrp="1" noChangeArrowheads="1"/>
          </p:cNvSpPr>
          <p:nvPr>
            <p:ph type="sldNum" sz="quarter" idx="12"/>
          </p:nvPr>
        </p:nvSpPr>
        <p:spPr>
          <a:ln/>
        </p:spPr>
        <p:txBody>
          <a:bodyPr/>
          <a:lstStyle>
            <a:lvl1pPr>
              <a:defRPr/>
            </a:lvl1pPr>
          </a:lstStyle>
          <a:p>
            <a:pPr>
              <a:defRPr/>
            </a:pPr>
            <a:fld id="{3F145599-77D2-4050-93E5-36EC13993E39}" type="slidenum">
              <a:rPr lang="nl-NL"/>
              <a:pPr>
                <a:defRPr/>
              </a:pPr>
              <a:t>‹nr.›</a:t>
            </a:fld>
            <a:endParaRPr lang="nl-NL"/>
          </a:p>
        </p:txBody>
      </p:sp>
    </p:spTree>
    <p:extLst>
      <p:ext uri="{BB962C8B-B14F-4D97-AF65-F5344CB8AC3E}">
        <p14:creationId xmlns:p14="http://schemas.microsoft.com/office/powerpoint/2010/main" val="1005578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r>
              <a:rPr lang="nl-NL"/>
              <a:t>c - J. De Groef - Kom binnen 29 11 2007</a:t>
            </a:r>
          </a:p>
        </p:txBody>
      </p:sp>
      <p:sp>
        <p:nvSpPr>
          <p:cNvPr id="7" name="Rectangle 6"/>
          <p:cNvSpPr>
            <a:spLocks noGrp="1" noChangeArrowheads="1"/>
          </p:cNvSpPr>
          <p:nvPr>
            <p:ph type="sldNum" sz="quarter" idx="12"/>
          </p:nvPr>
        </p:nvSpPr>
        <p:spPr>
          <a:ln/>
        </p:spPr>
        <p:txBody>
          <a:bodyPr/>
          <a:lstStyle>
            <a:lvl1pPr>
              <a:defRPr/>
            </a:lvl1pPr>
          </a:lstStyle>
          <a:p>
            <a:pPr>
              <a:defRPr/>
            </a:pPr>
            <a:fld id="{12D7D85D-0F74-486A-906C-F3427F695FAA}" type="slidenum">
              <a:rPr lang="nl-NL"/>
              <a:pPr>
                <a:defRPr/>
              </a:pPr>
              <a:t>‹nr.›</a:t>
            </a:fld>
            <a:endParaRPr lang="nl-NL"/>
          </a:p>
        </p:txBody>
      </p:sp>
    </p:spTree>
    <p:extLst>
      <p:ext uri="{BB962C8B-B14F-4D97-AF65-F5344CB8AC3E}">
        <p14:creationId xmlns:p14="http://schemas.microsoft.com/office/powerpoint/2010/main" val="1382255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r>
              <a:rPr lang="nl-NL"/>
              <a:t>c - J. De Groef - Kom binnen 29 11 2007</a:t>
            </a:r>
          </a:p>
        </p:txBody>
      </p:sp>
      <p:sp>
        <p:nvSpPr>
          <p:cNvPr id="7" name="Rectangle 6"/>
          <p:cNvSpPr>
            <a:spLocks noGrp="1" noChangeArrowheads="1"/>
          </p:cNvSpPr>
          <p:nvPr>
            <p:ph type="sldNum" sz="quarter" idx="12"/>
          </p:nvPr>
        </p:nvSpPr>
        <p:spPr>
          <a:ln/>
        </p:spPr>
        <p:txBody>
          <a:bodyPr/>
          <a:lstStyle>
            <a:lvl1pPr>
              <a:defRPr/>
            </a:lvl1pPr>
          </a:lstStyle>
          <a:p>
            <a:pPr>
              <a:defRPr/>
            </a:pPr>
            <a:fld id="{17D16843-5E4C-4C57-9E87-3DAC9AE6C260}" type="slidenum">
              <a:rPr lang="nl-NL"/>
              <a:pPr>
                <a:defRPr/>
              </a:pPr>
              <a:t>‹nr.›</a:t>
            </a:fld>
            <a:endParaRPr lang="nl-NL"/>
          </a:p>
        </p:txBody>
      </p:sp>
    </p:spTree>
    <p:extLst>
      <p:ext uri="{BB962C8B-B14F-4D97-AF65-F5344CB8AC3E}">
        <p14:creationId xmlns:p14="http://schemas.microsoft.com/office/powerpoint/2010/main" val="885617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EE5FA"/>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BE"/>
              <a:t>Klik om het opmaakprofiel te bewerken</a:t>
            </a:r>
          </a:p>
        </p:txBody>
      </p:sp>
      <p:sp>
        <p:nvSpPr>
          <p:cNvPr id="1027" name="Rectangle 3"/>
          <p:cNvSpPr>
            <a:spLocks noGrp="1" noChangeArrowheads="1"/>
          </p:cNvSpPr>
          <p:nvPr>
            <p:ph type="body" idx="1"/>
          </p:nvPr>
        </p:nvSpPr>
        <p:spPr bwMode="auto">
          <a:xfrm>
            <a:off x="457200" y="1600200"/>
            <a:ext cx="8229600"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BE"/>
              <a:t>Klik om de opmaakprofielen van de modeltekst te bewerken</a:t>
            </a:r>
          </a:p>
          <a:p>
            <a:pPr lvl="1"/>
            <a:r>
              <a:rPr lang="nl-NL" altLang="nl-BE"/>
              <a:t>Tweede niveau</a:t>
            </a:r>
          </a:p>
          <a:p>
            <a:pPr lvl="2"/>
            <a:r>
              <a:rPr lang="nl-NL" altLang="nl-BE"/>
              <a:t>Derde niveau</a:t>
            </a:r>
          </a:p>
          <a:p>
            <a:pPr lvl="3"/>
            <a:r>
              <a:rPr lang="nl-NL" altLang="nl-BE"/>
              <a:t>Vierde niveau</a:t>
            </a:r>
          </a:p>
          <a:p>
            <a:pPr lvl="4"/>
            <a:r>
              <a:rPr lang="nl-NL" altLang="nl-BE"/>
              <a:t>Vijfde niveau</a:t>
            </a:r>
          </a:p>
        </p:txBody>
      </p:sp>
      <p:sp>
        <p:nvSpPr>
          <p:cNvPr id="101380" name="Rectangle 4"/>
          <p:cNvSpPr>
            <a:spLocks noGrp="1" noChangeArrowheads="1"/>
          </p:cNvSpPr>
          <p:nvPr>
            <p:ph type="dt" sz="half" idx="2"/>
          </p:nvPr>
        </p:nvSpPr>
        <p:spPr bwMode="auto">
          <a:xfrm>
            <a:off x="457200" y="6381750"/>
            <a:ext cx="2133600"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775E78"/>
                </a:solidFill>
                <a:latin typeface="+mj-lt"/>
              </a:defRPr>
            </a:lvl1pPr>
          </a:lstStyle>
          <a:p>
            <a:pPr>
              <a:defRPr/>
            </a:pPr>
            <a:endParaRPr lang="nl-NL"/>
          </a:p>
        </p:txBody>
      </p:sp>
      <p:sp>
        <p:nvSpPr>
          <p:cNvPr id="101381" name="Rectangle 5"/>
          <p:cNvSpPr>
            <a:spLocks noGrp="1" noChangeArrowheads="1"/>
          </p:cNvSpPr>
          <p:nvPr>
            <p:ph type="ftr" sz="quarter" idx="3"/>
          </p:nvPr>
        </p:nvSpPr>
        <p:spPr bwMode="auto">
          <a:xfrm>
            <a:off x="1979613" y="6381750"/>
            <a:ext cx="5040312" cy="268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rgbClr val="775E78"/>
                </a:solidFill>
                <a:latin typeface="+mj-lt"/>
              </a:defRPr>
            </a:lvl1pPr>
          </a:lstStyle>
          <a:p>
            <a:pPr>
              <a:defRPr/>
            </a:pPr>
            <a:r>
              <a:rPr lang="nl-NL"/>
              <a:t>c - J. De Groef - Kom binnen 29 11 2007</a:t>
            </a:r>
          </a:p>
        </p:txBody>
      </p:sp>
      <p:sp>
        <p:nvSpPr>
          <p:cNvPr id="101382" name="Rectangle 6"/>
          <p:cNvSpPr>
            <a:spLocks noGrp="1" noChangeArrowheads="1"/>
          </p:cNvSpPr>
          <p:nvPr>
            <p:ph type="sldNum" sz="quarter" idx="4"/>
          </p:nvPr>
        </p:nvSpPr>
        <p:spPr bwMode="auto">
          <a:xfrm>
            <a:off x="6553200" y="6381750"/>
            <a:ext cx="2133600" cy="215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775E78"/>
                </a:solidFill>
                <a:latin typeface="+mj-lt"/>
              </a:defRPr>
            </a:lvl1pPr>
          </a:lstStyle>
          <a:p>
            <a:pPr>
              <a:defRPr/>
            </a:pPr>
            <a:fld id="{C8FF9CC7-5379-4D3F-BE85-F4C8114B083B}"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717" r:id="rId1"/>
    <p:sldLayoutId id="2147483716" r:id="rId2"/>
    <p:sldLayoutId id="2147483715" r:id="rId3"/>
    <p:sldLayoutId id="2147483714" r:id="rId4"/>
    <p:sldLayoutId id="2147483713" r:id="rId5"/>
    <p:sldLayoutId id="2147483712" r:id="rId6"/>
    <p:sldLayoutId id="2147483711" r:id="rId7"/>
    <p:sldLayoutId id="2147483710" r:id="rId8"/>
    <p:sldLayoutId id="2147483709" r:id="rId9"/>
    <p:sldLayoutId id="2147483708" r:id="rId10"/>
    <p:sldLayoutId id="2147483707"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home.scarlet.be/cep"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voettekst 4"/>
          <p:cNvSpPr>
            <a:spLocks noGrp="1"/>
          </p:cNvSpPr>
          <p:nvPr>
            <p:ph type="ftr" sz="quarter" idx="11"/>
          </p:nvPr>
        </p:nvSpPr>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r>
              <a:rPr lang="nl-NL" altLang="nl-BE" sz="1200" dirty="0">
                <a:solidFill>
                  <a:srgbClr val="775E78"/>
                </a:solidFill>
                <a:latin typeface="Tahoma" pitchFamily="34" charset="0"/>
              </a:rPr>
              <a:t>c - J. De Groef – </a:t>
            </a:r>
            <a:r>
              <a:rPr lang="nl-NL" altLang="nl-BE" sz="1200" dirty="0" err="1">
                <a:solidFill>
                  <a:srgbClr val="775E78"/>
                </a:solidFill>
                <a:latin typeface="Tahoma" pitchFamily="34" charset="0"/>
              </a:rPr>
              <a:t>summeruniversity</a:t>
            </a:r>
            <a:r>
              <a:rPr lang="nl-NL" altLang="nl-BE" sz="1200" dirty="0">
                <a:solidFill>
                  <a:srgbClr val="775E78"/>
                </a:solidFill>
                <a:latin typeface="Tahoma" pitchFamily="34" charset="0"/>
              </a:rPr>
              <a:t> 2023</a:t>
            </a:r>
          </a:p>
        </p:txBody>
      </p:sp>
      <p:sp>
        <p:nvSpPr>
          <p:cNvPr id="7" name="Tijdelijke aanduiding voor dianummer 5"/>
          <p:cNvSpPr>
            <a:spLocks noGrp="1"/>
          </p:cNvSpPr>
          <p:nvPr>
            <p:ph type="sldNum" sz="quarter" idx="12"/>
          </p:nvPr>
        </p:nvSpPr>
        <p:spPr/>
        <p:txBody>
          <a:bodyPr/>
          <a:lstStyle/>
          <a:p>
            <a:pPr>
              <a:defRPr/>
            </a:pPr>
            <a:fld id="{C98B4508-1718-4BF8-9290-8EF0E8A1A710}" type="slidenum">
              <a:rPr lang="nl-NL"/>
              <a:pPr>
                <a:defRPr/>
              </a:pPr>
              <a:t>2</a:t>
            </a:fld>
            <a:endParaRPr lang="nl-NL"/>
          </a:p>
        </p:txBody>
      </p:sp>
      <p:sp>
        <p:nvSpPr>
          <p:cNvPr id="21508" name="Rectangle 4"/>
          <p:cNvSpPr>
            <a:spLocks noGrp="1" noChangeArrowheads="1"/>
          </p:cNvSpPr>
          <p:nvPr>
            <p:ph type="ctrTitle"/>
          </p:nvPr>
        </p:nvSpPr>
        <p:spPr>
          <a:xfrm>
            <a:off x="685800" y="2130425"/>
            <a:ext cx="8207375" cy="1470025"/>
          </a:xfrm>
        </p:spPr>
        <p:txBody>
          <a:bodyPr/>
          <a:lstStyle/>
          <a:p>
            <a:pPr eaLnBrk="1" hangingPunct="1"/>
            <a:br>
              <a:rPr lang="nl-BE" altLang="nl-BE" b="1" dirty="0">
                <a:solidFill>
                  <a:srgbClr val="775E78"/>
                </a:solidFill>
                <a:effectLst>
                  <a:outerShdw blurRad="38100" dist="38100" dir="2700000" algn="tl">
                    <a:srgbClr val="000000"/>
                  </a:outerShdw>
                </a:effectLst>
              </a:rPr>
            </a:br>
            <a:br>
              <a:rPr lang="nl-BE" altLang="nl-BE" b="1" dirty="0">
                <a:solidFill>
                  <a:srgbClr val="775E78"/>
                </a:solidFill>
                <a:effectLst>
                  <a:outerShdw blurRad="38100" dist="38100" dir="2700000" algn="tl">
                    <a:srgbClr val="000000"/>
                  </a:outerShdw>
                </a:effectLst>
              </a:rPr>
            </a:br>
            <a:r>
              <a:rPr lang="nl-BE" altLang="nl-BE" b="1" dirty="0">
                <a:solidFill>
                  <a:srgbClr val="775E78"/>
                </a:solidFill>
                <a:effectLst>
                  <a:outerShdw blurRad="38100" dist="38100" dir="2700000" algn="tl">
                    <a:srgbClr val="000000"/>
                  </a:outerShdw>
                </a:effectLst>
              </a:rPr>
              <a:t>ALLES HEEFT </a:t>
            </a:r>
            <a:br>
              <a:rPr lang="nl-BE" altLang="nl-BE" b="1" dirty="0">
                <a:solidFill>
                  <a:srgbClr val="775E78"/>
                </a:solidFill>
                <a:effectLst>
                  <a:outerShdw blurRad="38100" dist="38100" dir="2700000" algn="tl">
                    <a:srgbClr val="000000"/>
                  </a:outerShdw>
                </a:effectLst>
              </a:rPr>
            </a:br>
            <a:r>
              <a:rPr lang="nl-BE" altLang="nl-BE" b="1" dirty="0">
                <a:solidFill>
                  <a:srgbClr val="775E78"/>
                </a:solidFill>
                <a:effectLst>
                  <a:outerShdw blurRad="38100" dist="38100" dir="2700000" algn="tl">
                    <a:srgbClr val="000000"/>
                  </a:outerShdw>
                </a:effectLst>
              </a:rPr>
              <a:t>ZIJN TIJD</a:t>
            </a:r>
            <a:r>
              <a:rPr lang="nl-BE" altLang="nl-BE" dirty="0"/>
              <a:t> </a:t>
            </a:r>
            <a:br>
              <a:rPr lang="nl-BE" altLang="nl-BE" dirty="0"/>
            </a:br>
            <a:br>
              <a:rPr lang="nl-BE" altLang="nl-BE" dirty="0"/>
            </a:br>
            <a:r>
              <a:rPr lang="nl-BE" altLang="nl-BE" sz="2000" dirty="0"/>
              <a:t>https://www.youtube.com/watch?v=W4ga_M5Zdn4</a:t>
            </a:r>
            <a:br>
              <a:rPr lang="nl-BE" altLang="nl-BE" dirty="0"/>
            </a:br>
            <a:br>
              <a:rPr lang="nl-BE" altLang="nl-BE" dirty="0"/>
            </a:br>
            <a:r>
              <a:rPr lang="nl-BE" altLang="nl-BE" dirty="0"/>
              <a:t>      </a:t>
            </a:r>
            <a:r>
              <a:rPr lang="nl-BE" altLang="nl-BE" sz="2000" dirty="0"/>
              <a:t>Boek </a:t>
            </a:r>
            <a:r>
              <a:rPr lang="nl-BE" altLang="nl-BE" sz="2000" dirty="0" err="1"/>
              <a:t>Prediker:voor</a:t>
            </a:r>
            <a:r>
              <a:rPr lang="nl-BE" altLang="nl-BE" sz="2000" dirty="0"/>
              <a:t> </a:t>
            </a:r>
            <a:r>
              <a:rPr lang="nl-BE" altLang="nl-BE" sz="2000" dirty="0" err="1"/>
              <a:t>allles</a:t>
            </a:r>
            <a:r>
              <a:rPr lang="nl-BE" altLang="nl-BE" sz="2000" dirty="0"/>
              <a:t> wat er gebeurt is er een uur,</a:t>
            </a:r>
            <a:br>
              <a:rPr lang="nl-BE" altLang="nl-BE" sz="2000" dirty="0"/>
            </a:br>
            <a:r>
              <a:rPr lang="nl-BE" altLang="nl-BE" sz="2000" dirty="0"/>
              <a:t>een tijd voor alles wat er is onder de hemel</a:t>
            </a:r>
            <a:br>
              <a:rPr lang="nl-BE" altLang="nl-BE" sz="5400" b="1" dirty="0">
                <a:solidFill>
                  <a:srgbClr val="775E78"/>
                </a:solidFill>
                <a:effectLst>
                  <a:outerShdw blurRad="38100" dist="38100" dir="2700000" algn="tl">
                    <a:srgbClr val="000000"/>
                  </a:outerShdw>
                </a:effectLst>
              </a:rPr>
            </a:br>
            <a:endParaRPr lang="nl-NL" altLang="nl-BE" sz="5400" b="1" dirty="0">
              <a:solidFill>
                <a:srgbClr val="775E78"/>
              </a:solidFill>
              <a:effectLst>
                <a:outerShdw blurRad="38100" dist="38100" dir="2700000" algn="tl">
                  <a:srgbClr val="000000"/>
                </a:outerShdw>
              </a:effectLst>
            </a:endParaRPr>
          </a:p>
        </p:txBody>
      </p:sp>
      <p:sp>
        <p:nvSpPr>
          <p:cNvPr id="2053" name="Rectangle 6"/>
          <p:cNvSpPr>
            <a:spLocks noChangeArrowheads="1"/>
          </p:cNvSpPr>
          <p:nvPr/>
        </p:nvSpPr>
        <p:spPr bwMode="auto">
          <a:xfrm>
            <a:off x="539750" y="476250"/>
            <a:ext cx="8135938" cy="5761038"/>
          </a:xfrm>
          <a:prstGeom prst="rect">
            <a:avLst/>
          </a:prstGeom>
          <a:noFill/>
          <a:ln w="28575">
            <a:solidFill>
              <a:srgbClr val="775E7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endParaRPr lang="nl-BE" altLang="nl-B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voettekst 4"/>
          <p:cNvSpPr>
            <a:spLocks noGrp="1"/>
          </p:cNvSpPr>
          <p:nvPr>
            <p:ph type="ftr" sz="quarter" idx="11"/>
          </p:nvPr>
        </p:nvSpPr>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r>
              <a:rPr lang="nl-NL" altLang="nl-BE" sz="1200" dirty="0">
                <a:solidFill>
                  <a:srgbClr val="775E78"/>
                </a:solidFill>
                <a:latin typeface="Tahoma" pitchFamily="34" charset="0"/>
              </a:rPr>
              <a:t>c - J. De Groef – </a:t>
            </a:r>
            <a:r>
              <a:rPr lang="nl-NL" altLang="nl-BE" sz="1200" dirty="0" err="1">
                <a:solidFill>
                  <a:srgbClr val="775E78"/>
                </a:solidFill>
                <a:latin typeface="Tahoma" pitchFamily="34" charset="0"/>
              </a:rPr>
              <a:t>summeruniversity</a:t>
            </a:r>
            <a:r>
              <a:rPr lang="nl-NL" altLang="nl-BE" sz="1200" dirty="0">
                <a:solidFill>
                  <a:srgbClr val="775E78"/>
                </a:solidFill>
                <a:latin typeface="Tahoma" pitchFamily="34" charset="0"/>
              </a:rPr>
              <a:t> 2023</a:t>
            </a:r>
          </a:p>
        </p:txBody>
      </p:sp>
      <p:sp>
        <p:nvSpPr>
          <p:cNvPr id="7" name="Tijdelijke aanduiding voor dianummer 5"/>
          <p:cNvSpPr>
            <a:spLocks noGrp="1"/>
          </p:cNvSpPr>
          <p:nvPr>
            <p:ph type="sldNum" sz="quarter" idx="12"/>
          </p:nvPr>
        </p:nvSpPr>
        <p:spPr/>
        <p:txBody>
          <a:bodyPr/>
          <a:lstStyle/>
          <a:p>
            <a:pPr>
              <a:defRPr/>
            </a:pPr>
            <a:fld id="{C98B4508-1718-4BF8-9290-8EF0E8A1A710}" type="slidenum">
              <a:rPr lang="nl-NL"/>
              <a:pPr>
                <a:defRPr/>
              </a:pPr>
              <a:t>11</a:t>
            </a:fld>
            <a:endParaRPr lang="nl-NL"/>
          </a:p>
        </p:txBody>
      </p:sp>
      <p:sp>
        <p:nvSpPr>
          <p:cNvPr id="21508" name="Rectangle 4"/>
          <p:cNvSpPr>
            <a:spLocks noGrp="1" noChangeArrowheads="1"/>
          </p:cNvSpPr>
          <p:nvPr>
            <p:ph type="ctrTitle"/>
          </p:nvPr>
        </p:nvSpPr>
        <p:spPr>
          <a:xfrm>
            <a:off x="685800" y="2130425"/>
            <a:ext cx="8207375" cy="1470025"/>
          </a:xfrm>
        </p:spPr>
        <p:txBody>
          <a:bodyPr/>
          <a:lstStyle/>
          <a:p>
            <a:pPr algn="l" eaLnBrk="1" hangingPunct="1"/>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2. Chronologische tijd:</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a. Nu</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b. Verleden, </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c. Toekomst, </a:t>
            </a: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voor ons, buiten/projectie </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identiteit (</a:t>
            </a:r>
            <a:r>
              <a:rPr lang="nl-BE" altLang="nl-BE" sz="2800" dirty="0">
                <a:solidFill>
                  <a:srgbClr val="775E78"/>
                </a:solidFill>
                <a:effectLst>
                  <a:outerShdw blurRad="38100" dist="38100" dir="2700000" algn="tl">
                    <a:srgbClr val="000000"/>
                  </a:outerShdw>
                </a:effectLst>
              </a:rPr>
              <a:t>tijd</a:t>
            </a:r>
            <a:r>
              <a:rPr lang="nl-BE" altLang="nl-BE" sz="2800" b="1" dirty="0">
                <a:solidFill>
                  <a:srgbClr val="775E78"/>
                </a:solidFill>
                <a:effectLst>
                  <a:outerShdw blurRad="38100" dist="38100" dir="2700000" algn="tl">
                    <a:srgbClr val="000000"/>
                  </a:outerShdw>
                </a:effectLst>
              </a:rPr>
              <a:t>):  wie wil ik worden</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a:t>
            </a:r>
            <a:r>
              <a:rPr lang="nl-BE" altLang="nl-BE" sz="2800" b="1" dirty="0" err="1">
                <a:solidFill>
                  <a:srgbClr val="775E78"/>
                </a:solidFill>
                <a:effectLst>
                  <a:outerShdw blurRad="38100" dist="38100" dir="2700000" algn="tl">
                    <a:srgbClr val="000000"/>
                  </a:outerShdw>
                </a:effectLst>
              </a:rPr>
              <a:t>potentialiteiten</a:t>
            </a:r>
            <a:r>
              <a:rPr lang="nl-BE" altLang="nl-BE" sz="2800" b="1" dirty="0">
                <a:solidFill>
                  <a:srgbClr val="775E78"/>
                </a:solidFill>
                <a:effectLst>
                  <a:outerShdw blurRad="38100" dist="38100" dir="2700000" algn="tl">
                    <a:srgbClr val="000000"/>
                  </a:outerShdw>
                </a:effectLst>
              </a:rPr>
              <a:t>, ‘ de wereld ligt open</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vervoegen met behulp van de   </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werkwoorden zijn en hebben</a:t>
            </a:r>
            <a:br>
              <a:rPr lang="nl-BE" altLang="nl-BE" b="1" dirty="0">
                <a:solidFill>
                  <a:srgbClr val="775E78"/>
                </a:solidFill>
                <a:effectLst>
                  <a:outerShdw blurRad="38100" dist="38100" dir="2700000" algn="tl">
                    <a:srgbClr val="000000"/>
                  </a:outerShdw>
                </a:effectLst>
              </a:rPr>
            </a:br>
            <a:r>
              <a:rPr lang="nl-BE" altLang="nl-BE" b="1" dirty="0">
                <a:solidFill>
                  <a:srgbClr val="775E78"/>
                </a:solidFill>
                <a:effectLst>
                  <a:outerShdw blurRad="38100" dist="38100" dir="2700000" algn="tl">
                    <a:srgbClr val="000000"/>
                  </a:outerShdw>
                </a:effectLst>
              </a:rPr>
              <a:t> </a:t>
            </a:r>
            <a:endParaRPr lang="nl-NL" altLang="nl-BE" sz="5400" b="1" dirty="0">
              <a:solidFill>
                <a:srgbClr val="775E78"/>
              </a:solidFill>
              <a:effectLst>
                <a:outerShdw blurRad="38100" dist="38100" dir="2700000" algn="tl">
                  <a:srgbClr val="000000"/>
                </a:outerShdw>
              </a:effectLst>
            </a:endParaRPr>
          </a:p>
        </p:txBody>
      </p:sp>
      <p:sp>
        <p:nvSpPr>
          <p:cNvPr id="2053" name="Rectangle 6"/>
          <p:cNvSpPr>
            <a:spLocks noChangeArrowheads="1"/>
          </p:cNvSpPr>
          <p:nvPr/>
        </p:nvSpPr>
        <p:spPr bwMode="auto">
          <a:xfrm>
            <a:off x="539750" y="476250"/>
            <a:ext cx="8135938" cy="5761038"/>
          </a:xfrm>
          <a:prstGeom prst="rect">
            <a:avLst/>
          </a:prstGeom>
          <a:noFill/>
          <a:ln w="28575">
            <a:solidFill>
              <a:srgbClr val="775E7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endParaRPr lang="nl-BE" altLang="nl-BE"/>
          </a:p>
        </p:txBody>
      </p:sp>
    </p:spTree>
    <p:extLst>
      <p:ext uri="{BB962C8B-B14F-4D97-AF65-F5344CB8AC3E}">
        <p14:creationId xmlns:p14="http://schemas.microsoft.com/office/powerpoint/2010/main" val="2755801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voettekst 4"/>
          <p:cNvSpPr>
            <a:spLocks noGrp="1"/>
          </p:cNvSpPr>
          <p:nvPr>
            <p:ph type="ftr" sz="quarter" idx="11"/>
          </p:nvPr>
        </p:nvSpPr>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r>
              <a:rPr lang="nl-NL" altLang="nl-BE" sz="1200" dirty="0">
                <a:solidFill>
                  <a:srgbClr val="775E78"/>
                </a:solidFill>
                <a:latin typeface="Tahoma" pitchFamily="34" charset="0"/>
              </a:rPr>
              <a:t>c - J. De Groef – </a:t>
            </a:r>
            <a:r>
              <a:rPr lang="nl-NL" altLang="nl-BE" sz="1200" dirty="0" err="1">
                <a:solidFill>
                  <a:srgbClr val="775E78"/>
                </a:solidFill>
                <a:latin typeface="Tahoma" pitchFamily="34" charset="0"/>
              </a:rPr>
              <a:t>summeruniversity</a:t>
            </a:r>
            <a:r>
              <a:rPr lang="nl-NL" altLang="nl-BE" sz="1200" dirty="0">
                <a:solidFill>
                  <a:srgbClr val="775E78"/>
                </a:solidFill>
                <a:latin typeface="Tahoma" pitchFamily="34" charset="0"/>
              </a:rPr>
              <a:t> 2023</a:t>
            </a:r>
          </a:p>
        </p:txBody>
      </p:sp>
      <p:sp>
        <p:nvSpPr>
          <p:cNvPr id="7" name="Tijdelijke aanduiding voor dianummer 5"/>
          <p:cNvSpPr>
            <a:spLocks noGrp="1"/>
          </p:cNvSpPr>
          <p:nvPr>
            <p:ph type="sldNum" sz="quarter" idx="12"/>
          </p:nvPr>
        </p:nvSpPr>
        <p:spPr/>
        <p:txBody>
          <a:bodyPr/>
          <a:lstStyle/>
          <a:p>
            <a:pPr>
              <a:defRPr/>
            </a:pPr>
            <a:fld id="{C98B4508-1718-4BF8-9290-8EF0E8A1A710}" type="slidenum">
              <a:rPr lang="nl-NL"/>
              <a:pPr>
                <a:defRPr/>
              </a:pPr>
              <a:t>12</a:t>
            </a:fld>
            <a:endParaRPr lang="nl-NL"/>
          </a:p>
        </p:txBody>
      </p:sp>
      <p:sp>
        <p:nvSpPr>
          <p:cNvPr id="21508" name="Rectangle 4"/>
          <p:cNvSpPr>
            <a:spLocks noGrp="1" noChangeArrowheads="1"/>
          </p:cNvSpPr>
          <p:nvPr>
            <p:ph type="ctrTitle"/>
          </p:nvPr>
        </p:nvSpPr>
        <p:spPr>
          <a:xfrm>
            <a:off x="685800" y="2130425"/>
            <a:ext cx="8207375" cy="1470025"/>
          </a:xfrm>
        </p:spPr>
        <p:txBody>
          <a:bodyPr/>
          <a:lstStyle/>
          <a:p>
            <a:pPr algn="l" eaLnBrk="1" hangingPunct="1"/>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2. Chronologische tijd:</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a. Nu</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b. Verleden, </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c. Toekomst</a:t>
            </a: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r>
              <a:rPr kumimoji="0" lang="nl-BE" altLang="nl-BE" sz="2800" b="1" i="0" u="none" strike="noStrike" kern="0" cap="none" spc="0" normalizeH="0" baseline="0" noProof="0" dirty="0">
                <a:ln>
                  <a:noFill/>
                </a:ln>
                <a:solidFill>
                  <a:srgbClr val="775E78"/>
                </a:solidFill>
                <a:effectLst>
                  <a:outerShdw blurRad="38100" dist="38100" dir="2700000" algn="tl">
                    <a:srgbClr val="000000"/>
                  </a:outerShdw>
                </a:effectLst>
                <a:uLnTx/>
                <a:uFillTx/>
                <a:latin typeface="Tahoma"/>
                <a:ea typeface="+mj-ea"/>
                <a:cs typeface="+mj-cs"/>
              </a:rPr>
              <a:t>Freud: de </a:t>
            </a:r>
            <a:r>
              <a:rPr kumimoji="0" lang="nl-BE" altLang="nl-BE" sz="2800" b="1" i="0" u="none" strike="noStrike" kern="0" cap="none" spc="0" normalizeH="0" baseline="0" noProof="0" dirty="0" err="1">
                <a:ln>
                  <a:noFill/>
                </a:ln>
                <a:solidFill>
                  <a:srgbClr val="775E78"/>
                </a:solidFill>
                <a:effectLst>
                  <a:outerShdw blurRad="38100" dist="38100" dir="2700000" algn="tl">
                    <a:srgbClr val="000000"/>
                  </a:outerShdw>
                </a:effectLst>
                <a:uLnTx/>
                <a:uFillTx/>
                <a:latin typeface="Tahoma"/>
                <a:ea typeface="+mj-ea"/>
                <a:cs typeface="+mj-cs"/>
              </a:rPr>
              <a:t>neurotica</a:t>
            </a:r>
            <a:r>
              <a:rPr kumimoji="0" lang="nl-BE" altLang="nl-BE" sz="2800" b="1" i="0" u="none" strike="noStrike" kern="0" cap="none" spc="0" normalizeH="0" baseline="0" noProof="0" dirty="0">
                <a:ln>
                  <a:noFill/>
                </a:ln>
                <a:solidFill>
                  <a:srgbClr val="775E78"/>
                </a:solidFill>
                <a:effectLst>
                  <a:outerShdw blurRad="38100" dist="38100" dir="2700000" algn="tl">
                    <a:srgbClr val="000000"/>
                  </a:outerShdw>
                </a:effectLst>
                <a:uLnTx/>
                <a:uFillTx/>
                <a:latin typeface="Tahoma"/>
                <a:ea typeface="+mj-ea"/>
                <a:cs typeface="+mj-cs"/>
              </a:rPr>
              <a:t>/</a:t>
            </a:r>
            <a:r>
              <a:rPr kumimoji="0" lang="nl-BE" altLang="nl-BE" sz="2800" b="1" i="0" u="none" strike="noStrike" kern="0" cap="none" spc="0" normalizeH="0" baseline="0" noProof="0" dirty="0" err="1">
                <a:ln>
                  <a:noFill/>
                </a:ln>
                <a:solidFill>
                  <a:srgbClr val="775E78"/>
                </a:solidFill>
                <a:effectLst>
                  <a:outerShdw blurRad="38100" dist="38100" dir="2700000" algn="tl">
                    <a:srgbClr val="000000"/>
                  </a:outerShdw>
                </a:effectLst>
                <a:uLnTx/>
                <a:uFillTx/>
                <a:latin typeface="Tahoma"/>
                <a:ea typeface="+mj-ea"/>
                <a:cs typeface="+mj-cs"/>
              </a:rPr>
              <a:t>us</a:t>
            </a:r>
            <a:r>
              <a:rPr kumimoji="0" lang="nl-BE" altLang="nl-BE" sz="2800" b="1" i="0" u="none" strike="noStrike" kern="0" cap="none" spc="0" normalizeH="0" baseline="0" noProof="0" dirty="0">
                <a:ln>
                  <a:noFill/>
                </a:ln>
                <a:solidFill>
                  <a:srgbClr val="775E78"/>
                </a:solidFill>
                <a:effectLst>
                  <a:outerShdw blurRad="38100" dist="38100" dir="2700000" algn="tl">
                    <a:srgbClr val="000000"/>
                  </a:outerShdw>
                </a:effectLst>
                <a:uLnTx/>
                <a:uFillTx/>
                <a:latin typeface="Tahoma"/>
                <a:ea typeface="+mj-ea"/>
                <a:cs typeface="+mj-cs"/>
              </a:rPr>
              <a:t> lijdt aan zijn herinneringen</a:t>
            </a:r>
            <a:br>
              <a:rPr kumimoji="0" lang="nl-BE" altLang="nl-BE" sz="2800" b="1" i="0" u="none" strike="noStrike" kern="0" cap="none" spc="0" normalizeH="0" baseline="0" noProof="0" dirty="0">
                <a:ln>
                  <a:noFill/>
                </a:ln>
                <a:solidFill>
                  <a:srgbClr val="775E78"/>
                </a:solidFill>
                <a:effectLst>
                  <a:outerShdw blurRad="38100" dist="38100" dir="2700000" algn="tl">
                    <a:srgbClr val="000000"/>
                  </a:outerShdw>
                </a:effectLst>
                <a:uLnTx/>
                <a:uFillTx/>
                <a:latin typeface="Tahoma"/>
                <a:ea typeface="+mj-ea"/>
                <a:cs typeface="+mj-cs"/>
              </a:rPr>
            </a:br>
            <a:r>
              <a:rPr kumimoji="0" lang="nl-BE" altLang="nl-BE" sz="2800" b="1" i="0" u="none" strike="noStrike" kern="0" cap="none" spc="0" normalizeH="0" baseline="0" noProof="0" dirty="0">
                <a:ln>
                  <a:noFill/>
                </a:ln>
                <a:solidFill>
                  <a:srgbClr val="775E78"/>
                </a:solidFill>
                <a:effectLst>
                  <a:outerShdw blurRad="38100" dist="38100" dir="2700000" algn="tl">
                    <a:srgbClr val="000000"/>
                  </a:outerShdw>
                </a:effectLst>
                <a:uLnTx/>
                <a:uFillTx/>
                <a:latin typeface="Tahoma"/>
                <a:ea typeface="+mj-ea"/>
                <a:cs typeface="+mj-cs"/>
              </a:rPr>
              <a:t>Een verleden dat maar niet </a:t>
            </a:r>
            <a:r>
              <a:rPr kumimoji="0" lang="nl-BE" altLang="nl-BE" sz="2800" b="1" i="0" u="none" strike="noStrike" kern="0" cap="none" spc="0" normalizeH="0" baseline="0" noProof="0" dirty="0" err="1">
                <a:ln>
                  <a:noFill/>
                </a:ln>
                <a:solidFill>
                  <a:srgbClr val="775E78"/>
                </a:solidFill>
                <a:effectLst>
                  <a:outerShdw blurRad="38100" dist="38100" dir="2700000" algn="tl">
                    <a:srgbClr val="000000"/>
                  </a:outerShdw>
                </a:effectLst>
                <a:uLnTx/>
                <a:uFillTx/>
                <a:latin typeface="Tahoma"/>
                <a:ea typeface="+mj-ea"/>
                <a:cs typeface="+mj-cs"/>
              </a:rPr>
              <a:t>voorbijaat</a:t>
            </a:r>
            <a:r>
              <a:rPr kumimoji="0" lang="nl-BE" altLang="nl-BE" sz="2800" b="1" i="0" u="none" strike="noStrike" kern="0" cap="none" spc="0" normalizeH="0" baseline="0" noProof="0" dirty="0">
                <a:ln>
                  <a:noFill/>
                </a:ln>
                <a:solidFill>
                  <a:srgbClr val="775E78"/>
                </a:solidFill>
                <a:effectLst>
                  <a:outerShdw blurRad="38100" dist="38100" dir="2700000" algn="tl">
                    <a:srgbClr val="000000"/>
                  </a:outerShdw>
                </a:effectLst>
                <a:uLnTx/>
                <a:uFillTx/>
                <a:latin typeface="Tahoma"/>
                <a:ea typeface="+mj-ea"/>
                <a:cs typeface="+mj-cs"/>
              </a:rPr>
              <a:t> </a:t>
            </a:r>
            <a:br>
              <a:rPr kumimoji="0" lang="nl-BE" altLang="nl-BE" sz="2800" b="1" i="0" u="none" strike="noStrike" kern="0" cap="none" spc="0" normalizeH="0" baseline="0" noProof="0" dirty="0">
                <a:ln>
                  <a:noFill/>
                </a:ln>
                <a:solidFill>
                  <a:srgbClr val="775E78"/>
                </a:solidFill>
                <a:effectLst>
                  <a:outerShdw blurRad="38100" dist="38100" dir="2700000" algn="tl">
                    <a:srgbClr val="000000"/>
                  </a:outerShdw>
                </a:effectLst>
                <a:uLnTx/>
                <a:uFillTx/>
                <a:latin typeface="Tahoma"/>
                <a:ea typeface="+mj-ea"/>
                <a:cs typeface="+mj-cs"/>
              </a:rPr>
            </a:br>
            <a:br>
              <a:rPr kumimoji="0" lang="nl-BE" altLang="nl-BE" sz="2800" b="1" i="0" u="none" strike="noStrike" kern="0" cap="none" spc="0" normalizeH="0" baseline="0" noProof="0" dirty="0">
                <a:ln>
                  <a:noFill/>
                </a:ln>
                <a:solidFill>
                  <a:srgbClr val="775E78"/>
                </a:solidFill>
                <a:effectLst>
                  <a:outerShdw blurRad="38100" dist="38100" dir="2700000" algn="tl">
                    <a:srgbClr val="000000"/>
                  </a:outerShdw>
                </a:effectLst>
                <a:uLnTx/>
                <a:uFillTx/>
                <a:latin typeface="Tahoma"/>
                <a:ea typeface="+mj-ea"/>
                <a:cs typeface="+mj-cs"/>
              </a:rPr>
            </a:br>
            <a:r>
              <a:rPr kumimoji="0" lang="nl-BE" altLang="nl-BE" sz="2800" b="1" i="0" u="none" strike="noStrike" kern="0" cap="none" spc="0" normalizeH="0" baseline="0" noProof="0" dirty="0">
                <a:ln>
                  <a:noFill/>
                </a:ln>
                <a:solidFill>
                  <a:srgbClr val="775E78"/>
                </a:solidFill>
                <a:effectLst>
                  <a:outerShdw blurRad="38100" dist="38100" dir="2700000" algn="tl">
                    <a:srgbClr val="000000"/>
                  </a:outerShdw>
                </a:effectLst>
                <a:uLnTx/>
                <a:uFillTx/>
                <a:latin typeface="Tahoma"/>
                <a:ea typeface="+mj-ea"/>
                <a:cs typeface="+mj-cs"/>
              </a:rPr>
              <a:t>Een heden dat ogenblikkelijk voorbijraast naar een toekomst, het houdt niet op met toekomen</a:t>
            </a:r>
            <a:endParaRPr lang="nl-NL" altLang="nl-BE" sz="5400" b="1" dirty="0">
              <a:solidFill>
                <a:srgbClr val="775E78"/>
              </a:solidFill>
              <a:effectLst>
                <a:outerShdw blurRad="38100" dist="38100" dir="2700000" algn="tl">
                  <a:srgbClr val="000000"/>
                </a:outerShdw>
              </a:effectLst>
            </a:endParaRPr>
          </a:p>
        </p:txBody>
      </p:sp>
      <p:sp>
        <p:nvSpPr>
          <p:cNvPr id="2053" name="Rectangle 6"/>
          <p:cNvSpPr>
            <a:spLocks noChangeArrowheads="1"/>
          </p:cNvSpPr>
          <p:nvPr/>
        </p:nvSpPr>
        <p:spPr bwMode="auto">
          <a:xfrm>
            <a:off x="539750" y="476250"/>
            <a:ext cx="8135938" cy="5761038"/>
          </a:xfrm>
          <a:prstGeom prst="rect">
            <a:avLst/>
          </a:prstGeom>
          <a:noFill/>
          <a:ln w="28575">
            <a:solidFill>
              <a:srgbClr val="775E7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endParaRPr lang="nl-BE" altLang="nl-BE"/>
          </a:p>
        </p:txBody>
      </p:sp>
    </p:spTree>
    <p:extLst>
      <p:ext uri="{BB962C8B-B14F-4D97-AF65-F5344CB8AC3E}">
        <p14:creationId xmlns:p14="http://schemas.microsoft.com/office/powerpoint/2010/main" val="3308646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voettekst 4"/>
          <p:cNvSpPr>
            <a:spLocks noGrp="1"/>
          </p:cNvSpPr>
          <p:nvPr>
            <p:ph type="ftr" sz="quarter" idx="11"/>
          </p:nvPr>
        </p:nvSpPr>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r>
              <a:rPr lang="nl-NL" altLang="nl-BE" sz="1200" dirty="0">
                <a:solidFill>
                  <a:srgbClr val="775E78"/>
                </a:solidFill>
                <a:latin typeface="Tahoma" pitchFamily="34" charset="0"/>
              </a:rPr>
              <a:t>c - J. De Groef – </a:t>
            </a:r>
            <a:r>
              <a:rPr lang="nl-NL" altLang="nl-BE" sz="1200" dirty="0" err="1">
                <a:solidFill>
                  <a:srgbClr val="775E78"/>
                </a:solidFill>
                <a:latin typeface="Tahoma" pitchFamily="34" charset="0"/>
              </a:rPr>
              <a:t>summeruniversity</a:t>
            </a:r>
            <a:r>
              <a:rPr lang="nl-NL" altLang="nl-BE" sz="1200" dirty="0">
                <a:solidFill>
                  <a:srgbClr val="775E78"/>
                </a:solidFill>
                <a:latin typeface="Tahoma" pitchFamily="34" charset="0"/>
              </a:rPr>
              <a:t> 2023</a:t>
            </a:r>
          </a:p>
        </p:txBody>
      </p:sp>
      <p:sp>
        <p:nvSpPr>
          <p:cNvPr id="7" name="Tijdelijke aanduiding voor dianummer 5"/>
          <p:cNvSpPr>
            <a:spLocks noGrp="1"/>
          </p:cNvSpPr>
          <p:nvPr>
            <p:ph type="sldNum" sz="quarter" idx="12"/>
          </p:nvPr>
        </p:nvSpPr>
        <p:spPr/>
        <p:txBody>
          <a:bodyPr/>
          <a:lstStyle/>
          <a:p>
            <a:pPr>
              <a:defRPr/>
            </a:pPr>
            <a:fld id="{C98B4508-1718-4BF8-9290-8EF0E8A1A710}" type="slidenum">
              <a:rPr lang="nl-NL"/>
              <a:pPr>
                <a:defRPr/>
              </a:pPr>
              <a:t>13</a:t>
            </a:fld>
            <a:endParaRPr lang="nl-NL"/>
          </a:p>
        </p:txBody>
      </p:sp>
      <p:sp>
        <p:nvSpPr>
          <p:cNvPr id="21508" name="Rectangle 4"/>
          <p:cNvSpPr>
            <a:spLocks noGrp="1" noChangeArrowheads="1"/>
          </p:cNvSpPr>
          <p:nvPr>
            <p:ph type="ctrTitle"/>
          </p:nvPr>
        </p:nvSpPr>
        <p:spPr>
          <a:xfrm>
            <a:off x="685800" y="2130425"/>
            <a:ext cx="8207375" cy="1470025"/>
          </a:xfrm>
        </p:spPr>
        <p:txBody>
          <a:bodyPr/>
          <a:lstStyle/>
          <a:p>
            <a:pPr algn="l" eaLnBrk="1" hangingPunct="1"/>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1. Cyclische tijd</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2. Chronologische tijd        </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3. </a:t>
            </a:r>
            <a:r>
              <a:rPr lang="nl-BE" altLang="nl-BE" sz="2800" b="1" dirty="0" err="1">
                <a:solidFill>
                  <a:srgbClr val="775E78"/>
                </a:solidFill>
                <a:effectLst>
                  <a:outerShdw blurRad="38100" dist="38100" dir="2700000" algn="tl">
                    <a:srgbClr val="000000"/>
                  </a:outerShdw>
                </a:effectLst>
              </a:rPr>
              <a:t>Kairos</a:t>
            </a:r>
            <a:r>
              <a:rPr lang="nl-BE" altLang="nl-BE" sz="2800" b="1" dirty="0">
                <a:solidFill>
                  <a:srgbClr val="775E78"/>
                </a:solidFill>
                <a:effectLst>
                  <a:outerShdw blurRad="38100" dist="38100" dir="2700000" algn="tl">
                    <a:srgbClr val="000000"/>
                  </a:outerShdw>
                </a:effectLst>
              </a:rPr>
              <a:t>: </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 scheiden/onderscheiden/zwangere   </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a:t>
            </a:r>
            <a:r>
              <a:rPr lang="nl-BE" altLang="nl-BE" sz="2800" b="1" dirty="0" err="1">
                <a:solidFill>
                  <a:srgbClr val="775E78"/>
                </a:solidFill>
                <a:effectLst>
                  <a:outerShdw blurRad="38100" dist="38100" dir="2700000" algn="tl">
                    <a:srgbClr val="000000"/>
                  </a:outerShdw>
                </a:effectLst>
              </a:rPr>
              <a:t>pause</a:t>
            </a:r>
            <a:r>
              <a:rPr lang="nl-BE" altLang="nl-BE" sz="2800" b="1" dirty="0">
                <a:solidFill>
                  <a:srgbClr val="775E78"/>
                </a:solidFill>
                <a:effectLst>
                  <a:outerShdw blurRad="38100" dist="38100" dir="2700000" algn="tl">
                    <a:srgbClr val="000000"/>
                  </a:outerShdw>
                </a:effectLst>
              </a:rPr>
              <a:t>/crisis</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 (on) gelukkig toeval/ plotseling              </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ogenblikkelijk</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 geen tijd om na te denken</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 intersectie tussen </a:t>
            </a:r>
            <a:r>
              <a:rPr lang="nl-BE" altLang="nl-BE" sz="2800" b="1" dirty="0" err="1">
                <a:solidFill>
                  <a:srgbClr val="775E78"/>
                </a:solidFill>
                <a:effectLst>
                  <a:outerShdw blurRad="38100" dist="38100" dir="2700000" algn="tl">
                    <a:srgbClr val="000000"/>
                  </a:outerShdw>
                </a:effectLst>
              </a:rPr>
              <a:t>ethos,pathos</a:t>
            </a:r>
            <a:r>
              <a:rPr lang="nl-BE" altLang="nl-BE" sz="2800" b="1" dirty="0">
                <a:solidFill>
                  <a:srgbClr val="775E78"/>
                </a:solidFill>
                <a:effectLst>
                  <a:outerShdw blurRad="38100" dist="38100" dir="2700000" algn="tl">
                    <a:srgbClr val="000000"/>
                  </a:outerShdw>
                </a:effectLst>
              </a:rPr>
              <a:t> en logos</a:t>
            </a: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OBW : tijdloosheid/</a:t>
            </a:r>
            <a:r>
              <a:rPr lang="nl-BE" altLang="nl-BE" sz="2800" b="1" dirty="0" err="1">
                <a:solidFill>
                  <a:srgbClr val="775E78"/>
                </a:solidFill>
                <a:effectLst>
                  <a:outerShdw blurRad="38100" dist="38100" dir="2700000" algn="tl">
                    <a:srgbClr val="000000"/>
                  </a:outerShdw>
                </a:effectLst>
              </a:rPr>
              <a:t>dreamtime</a:t>
            </a:r>
            <a:br>
              <a:rPr lang="nl-BE" altLang="nl-BE" b="1" dirty="0">
                <a:solidFill>
                  <a:srgbClr val="775E78"/>
                </a:solidFill>
                <a:effectLst>
                  <a:outerShdw blurRad="38100" dist="38100" dir="2700000" algn="tl">
                    <a:srgbClr val="000000"/>
                  </a:outerShdw>
                </a:effectLst>
              </a:rPr>
            </a:br>
            <a:br>
              <a:rPr lang="nl-BE" altLang="nl-BE" b="1" dirty="0">
                <a:solidFill>
                  <a:srgbClr val="775E78"/>
                </a:solidFill>
                <a:effectLst>
                  <a:outerShdw blurRad="38100" dist="38100" dir="2700000" algn="tl">
                    <a:srgbClr val="000000"/>
                  </a:outerShdw>
                </a:effectLst>
              </a:rPr>
            </a:br>
            <a:r>
              <a:rPr lang="nl-BE" altLang="nl-BE" b="1" dirty="0">
                <a:solidFill>
                  <a:srgbClr val="775E78"/>
                </a:solidFill>
                <a:effectLst>
                  <a:outerShdw blurRad="38100" dist="38100" dir="2700000" algn="tl">
                    <a:srgbClr val="000000"/>
                  </a:outerShdw>
                </a:effectLst>
              </a:rPr>
              <a:t> </a:t>
            </a:r>
            <a:endParaRPr lang="nl-NL" altLang="nl-BE" sz="5400" b="1" dirty="0">
              <a:solidFill>
                <a:srgbClr val="775E78"/>
              </a:solidFill>
              <a:effectLst>
                <a:outerShdw blurRad="38100" dist="38100" dir="2700000" algn="tl">
                  <a:srgbClr val="000000"/>
                </a:outerShdw>
              </a:effectLst>
            </a:endParaRPr>
          </a:p>
        </p:txBody>
      </p:sp>
      <p:sp>
        <p:nvSpPr>
          <p:cNvPr id="2053" name="Rectangle 6"/>
          <p:cNvSpPr>
            <a:spLocks noChangeArrowheads="1"/>
          </p:cNvSpPr>
          <p:nvPr/>
        </p:nvSpPr>
        <p:spPr bwMode="auto">
          <a:xfrm>
            <a:off x="539750" y="476250"/>
            <a:ext cx="8135938" cy="5761038"/>
          </a:xfrm>
          <a:prstGeom prst="rect">
            <a:avLst/>
          </a:prstGeom>
          <a:noFill/>
          <a:ln w="28575">
            <a:solidFill>
              <a:srgbClr val="775E7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endParaRPr lang="nl-BE" altLang="nl-BE"/>
          </a:p>
        </p:txBody>
      </p:sp>
    </p:spTree>
    <p:extLst>
      <p:ext uri="{BB962C8B-B14F-4D97-AF65-F5344CB8AC3E}">
        <p14:creationId xmlns:p14="http://schemas.microsoft.com/office/powerpoint/2010/main" val="3890659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voettekst 4"/>
          <p:cNvSpPr>
            <a:spLocks noGrp="1"/>
          </p:cNvSpPr>
          <p:nvPr>
            <p:ph type="ftr" sz="quarter" idx="11"/>
          </p:nvPr>
        </p:nvSpPr>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r>
              <a:rPr lang="nl-NL" altLang="nl-BE" sz="1200" dirty="0">
                <a:solidFill>
                  <a:srgbClr val="775E78"/>
                </a:solidFill>
                <a:latin typeface="Tahoma" pitchFamily="34" charset="0"/>
              </a:rPr>
              <a:t>c - J. De Groef – </a:t>
            </a:r>
            <a:r>
              <a:rPr lang="nl-NL" altLang="nl-BE" sz="1200" dirty="0" err="1">
                <a:solidFill>
                  <a:srgbClr val="775E78"/>
                </a:solidFill>
                <a:latin typeface="Tahoma" pitchFamily="34" charset="0"/>
              </a:rPr>
              <a:t>summeruniversity</a:t>
            </a:r>
            <a:r>
              <a:rPr lang="nl-NL" altLang="nl-BE" sz="1200" dirty="0">
                <a:solidFill>
                  <a:srgbClr val="775E78"/>
                </a:solidFill>
                <a:latin typeface="Tahoma" pitchFamily="34" charset="0"/>
              </a:rPr>
              <a:t> 2023</a:t>
            </a:r>
          </a:p>
        </p:txBody>
      </p:sp>
      <p:sp>
        <p:nvSpPr>
          <p:cNvPr id="7" name="Tijdelijke aanduiding voor dianummer 5"/>
          <p:cNvSpPr>
            <a:spLocks noGrp="1"/>
          </p:cNvSpPr>
          <p:nvPr>
            <p:ph type="sldNum" sz="quarter" idx="12"/>
          </p:nvPr>
        </p:nvSpPr>
        <p:spPr/>
        <p:txBody>
          <a:bodyPr/>
          <a:lstStyle/>
          <a:p>
            <a:pPr>
              <a:defRPr/>
            </a:pPr>
            <a:fld id="{C98B4508-1718-4BF8-9290-8EF0E8A1A710}" type="slidenum">
              <a:rPr lang="nl-NL"/>
              <a:pPr>
                <a:defRPr/>
              </a:pPr>
              <a:t>14</a:t>
            </a:fld>
            <a:endParaRPr lang="nl-NL"/>
          </a:p>
        </p:txBody>
      </p:sp>
      <p:sp>
        <p:nvSpPr>
          <p:cNvPr id="21508" name="Rectangle 4"/>
          <p:cNvSpPr>
            <a:spLocks noGrp="1" noChangeArrowheads="1"/>
          </p:cNvSpPr>
          <p:nvPr>
            <p:ph type="ctrTitle"/>
          </p:nvPr>
        </p:nvSpPr>
        <p:spPr>
          <a:xfrm>
            <a:off x="685800" y="2130425"/>
            <a:ext cx="8207375" cy="1470025"/>
          </a:xfrm>
        </p:spPr>
        <p:txBody>
          <a:bodyPr/>
          <a:lstStyle/>
          <a:p>
            <a:pPr algn="l" eaLnBrk="1" hangingPunct="1"/>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Elke tijd heeft zijn eigenheid/tijd</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Elke tijd is belangrijk </a:t>
            </a: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en dus ‘normaliteit’ impliceert beweging tussen die verschillende tijden</a:t>
            </a: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dominantie van één van die tijden speelt ook in verschillende “</a:t>
            </a:r>
            <a:r>
              <a:rPr lang="nl-BE" altLang="nl-BE" sz="2800" b="1" dirty="0" err="1">
                <a:solidFill>
                  <a:srgbClr val="775E78"/>
                </a:solidFill>
                <a:effectLst>
                  <a:outerShdw blurRad="38100" dist="38100" dir="2700000" algn="tl">
                    <a:srgbClr val="000000"/>
                  </a:outerShdw>
                </a:effectLst>
              </a:rPr>
              <a:t>pathologieën</a:t>
            </a:r>
            <a:r>
              <a:rPr lang="nl-BE" altLang="nl-BE" sz="2800" b="1" dirty="0">
                <a:solidFill>
                  <a:srgbClr val="775E78"/>
                </a:solidFill>
                <a:effectLst>
                  <a:outerShdw blurRad="38100" dist="38100" dir="2700000" algn="tl">
                    <a:srgbClr val="000000"/>
                  </a:outerShdw>
                </a:effectLst>
              </a:rPr>
              <a:t>”</a:t>
            </a: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Tijd in die verschillende gedaanten krijgt dus ook gestalte ( of juist niet ) in de hulp- en dienstverlening</a:t>
            </a:r>
            <a:br>
              <a:rPr lang="nl-BE" altLang="nl-BE" b="1" dirty="0">
                <a:solidFill>
                  <a:srgbClr val="775E78"/>
                </a:solidFill>
                <a:effectLst>
                  <a:outerShdw blurRad="38100" dist="38100" dir="2700000" algn="tl">
                    <a:srgbClr val="000000"/>
                  </a:outerShdw>
                </a:effectLst>
              </a:rPr>
            </a:br>
            <a:br>
              <a:rPr lang="nl-BE" altLang="nl-BE" b="1" dirty="0">
                <a:solidFill>
                  <a:srgbClr val="775E78"/>
                </a:solidFill>
                <a:effectLst>
                  <a:outerShdw blurRad="38100" dist="38100" dir="2700000" algn="tl">
                    <a:srgbClr val="000000"/>
                  </a:outerShdw>
                </a:effectLst>
              </a:rPr>
            </a:br>
            <a:r>
              <a:rPr lang="nl-BE" altLang="nl-BE" b="1" dirty="0">
                <a:solidFill>
                  <a:srgbClr val="775E78"/>
                </a:solidFill>
                <a:effectLst>
                  <a:outerShdw blurRad="38100" dist="38100" dir="2700000" algn="tl">
                    <a:srgbClr val="000000"/>
                  </a:outerShdw>
                </a:effectLst>
              </a:rPr>
              <a:t> </a:t>
            </a:r>
            <a:endParaRPr lang="nl-NL" altLang="nl-BE" sz="5400" b="1" dirty="0">
              <a:solidFill>
                <a:srgbClr val="775E78"/>
              </a:solidFill>
              <a:effectLst>
                <a:outerShdw blurRad="38100" dist="38100" dir="2700000" algn="tl">
                  <a:srgbClr val="000000"/>
                </a:outerShdw>
              </a:effectLst>
            </a:endParaRPr>
          </a:p>
        </p:txBody>
      </p:sp>
      <p:sp>
        <p:nvSpPr>
          <p:cNvPr id="2053" name="Rectangle 6"/>
          <p:cNvSpPr>
            <a:spLocks noChangeArrowheads="1"/>
          </p:cNvSpPr>
          <p:nvPr/>
        </p:nvSpPr>
        <p:spPr bwMode="auto">
          <a:xfrm>
            <a:off x="539750" y="476250"/>
            <a:ext cx="8135938" cy="5761038"/>
          </a:xfrm>
          <a:prstGeom prst="rect">
            <a:avLst/>
          </a:prstGeom>
          <a:noFill/>
          <a:ln w="28575">
            <a:solidFill>
              <a:srgbClr val="775E7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endParaRPr lang="nl-BE" altLang="nl-BE"/>
          </a:p>
        </p:txBody>
      </p:sp>
    </p:spTree>
    <p:extLst>
      <p:ext uri="{BB962C8B-B14F-4D97-AF65-F5344CB8AC3E}">
        <p14:creationId xmlns:p14="http://schemas.microsoft.com/office/powerpoint/2010/main" val="2903113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jdelijke aanduiding voor voettekst 4"/>
          <p:cNvSpPr>
            <a:spLocks noGrp="1"/>
          </p:cNvSpPr>
          <p:nvPr>
            <p:ph type="ftr" sz="quarter" idx="11"/>
          </p:nvPr>
        </p:nvSpPr>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r>
              <a:rPr lang="nl-NL" altLang="nl-BE" sz="1200" dirty="0">
                <a:solidFill>
                  <a:srgbClr val="775E78"/>
                </a:solidFill>
                <a:latin typeface="Tahoma" pitchFamily="34" charset="0"/>
              </a:rPr>
              <a:t>c - J. De Groef – </a:t>
            </a:r>
            <a:r>
              <a:rPr lang="nl-NL" altLang="nl-BE" sz="1200" dirty="0" err="1">
                <a:solidFill>
                  <a:srgbClr val="775E78"/>
                </a:solidFill>
                <a:latin typeface="Tahoma" pitchFamily="34" charset="0"/>
              </a:rPr>
              <a:t>summeruniversity</a:t>
            </a:r>
            <a:r>
              <a:rPr lang="nl-NL" altLang="nl-BE" sz="1200" dirty="0">
                <a:solidFill>
                  <a:srgbClr val="775E78"/>
                </a:solidFill>
                <a:latin typeface="Tahoma" pitchFamily="34" charset="0"/>
              </a:rPr>
              <a:t> 2023</a:t>
            </a:r>
          </a:p>
        </p:txBody>
      </p:sp>
      <p:sp>
        <p:nvSpPr>
          <p:cNvPr id="31" name="Tijdelijke aanduiding voor dianummer 5"/>
          <p:cNvSpPr>
            <a:spLocks noGrp="1"/>
          </p:cNvSpPr>
          <p:nvPr>
            <p:ph type="sldNum" sz="quarter" idx="12"/>
          </p:nvPr>
        </p:nvSpPr>
        <p:spPr/>
        <p:txBody>
          <a:bodyPr/>
          <a:lstStyle/>
          <a:p>
            <a:pPr>
              <a:defRPr/>
            </a:pPr>
            <a:endParaRPr lang="nl-NL" dirty="0"/>
          </a:p>
        </p:txBody>
      </p:sp>
      <p:graphicFrame>
        <p:nvGraphicFramePr>
          <p:cNvPr id="149599" name="Group 95"/>
          <p:cNvGraphicFramePr>
            <a:graphicFrameLocks noGrp="1"/>
          </p:cNvGraphicFramePr>
          <p:nvPr>
            <p:extLst>
              <p:ext uri="{D42A27DB-BD31-4B8C-83A1-F6EECF244321}">
                <p14:modId xmlns:p14="http://schemas.microsoft.com/office/powerpoint/2010/main" val="1240265641"/>
              </p:ext>
            </p:extLst>
          </p:nvPr>
        </p:nvGraphicFramePr>
        <p:xfrm>
          <a:off x="468313" y="1052513"/>
          <a:ext cx="8424862" cy="5035552"/>
        </p:xfrm>
        <a:graphic>
          <a:graphicData uri="http://schemas.openxmlformats.org/drawingml/2006/table">
            <a:tbl>
              <a:tblPr/>
              <a:tblGrid>
                <a:gridCol w="1152525">
                  <a:extLst>
                    <a:ext uri="{9D8B030D-6E8A-4147-A177-3AD203B41FA5}">
                      <a16:colId xmlns:a16="http://schemas.microsoft.com/office/drawing/2014/main" val="20000"/>
                    </a:ext>
                  </a:extLst>
                </a:gridCol>
                <a:gridCol w="2735262">
                  <a:extLst>
                    <a:ext uri="{9D8B030D-6E8A-4147-A177-3AD203B41FA5}">
                      <a16:colId xmlns:a16="http://schemas.microsoft.com/office/drawing/2014/main" val="20001"/>
                    </a:ext>
                  </a:extLst>
                </a:gridCol>
                <a:gridCol w="2447925">
                  <a:extLst>
                    <a:ext uri="{9D8B030D-6E8A-4147-A177-3AD203B41FA5}">
                      <a16:colId xmlns:a16="http://schemas.microsoft.com/office/drawing/2014/main" val="20002"/>
                    </a:ext>
                  </a:extLst>
                </a:gridCol>
                <a:gridCol w="2089150">
                  <a:extLst>
                    <a:ext uri="{9D8B030D-6E8A-4147-A177-3AD203B41FA5}">
                      <a16:colId xmlns:a16="http://schemas.microsoft.com/office/drawing/2014/main" val="20003"/>
                    </a:ext>
                  </a:extLst>
                </a:gridCol>
              </a:tblGrid>
              <a:tr h="1258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sz="3200" b="0" i="0" u="none" strike="noStrike" cap="none" normalizeH="0" baseline="0" dirty="0">
                        <a:ln>
                          <a:noFill/>
                        </a:ln>
                        <a:solidFill>
                          <a:srgbClr val="775E78"/>
                        </a:solidFill>
                        <a:effectLst/>
                        <a:latin typeface="Tahoma" pitchFamily="34" charset="0"/>
                      </a:endParaRPr>
                    </a:p>
                  </a:txBody>
                  <a:tcPr anchor="ctr" horzOverflow="overflow">
                    <a:lnL w="28575"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28575"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NL" sz="2000" b="1" i="0" u="none" strike="noStrike" cap="none" normalizeH="0" baseline="0" dirty="0">
                        <a:ln>
                          <a:noFill/>
                        </a:ln>
                        <a:solidFill>
                          <a:srgbClr val="FF0000"/>
                        </a:solidFill>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28575"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00B050"/>
                          </a:solidFill>
                          <a:effectLst/>
                          <a:latin typeface="Tahoma" pitchFamily="34" charset="0"/>
                        </a:rPr>
                        <a:t>Hoe gaat het ?</a:t>
                      </a:r>
                      <a:endParaRPr kumimoji="0" lang="nl-NL" sz="2000" b="1" i="0" u="none" strike="noStrike" cap="none" normalizeH="0" baseline="0" dirty="0">
                        <a:ln>
                          <a:noFill/>
                        </a:ln>
                        <a:solidFill>
                          <a:srgbClr val="00B050"/>
                        </a:solidFill>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28575"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sz="2000" b="1" i="0" u="none" strike="noStrike" cap="none" normalizeH="0" baseline="0" dirty="0">
                        <a:ln>
                          <a:noFill/>
                        </a:ln>
                        <a:solidFill>
                          <a:srgbClr val="775E78"/>
                        </a:solidFill>
                        <a:effectLst>
                          <a:outerShdw blurRad="38100" dist="38100" dir="2700000" algn="tl">
                            <a:srgbClr val="000000"/>
                          </a:outerShdw>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28575" cap="flat" cmpd="sng" algn="ctr">
                      <a:solidFill>
                        <a:srgbClr val="775E78"/>
                      </a:solidFill>
                      <a:prstDash val="solid"/>
                      <a:round/>
                      <a:headEnd type="none" w="med" len="med"/>
                      <a:tailEnd type="none" w="med" len="med"/>
                    </a:lnR>
                    <a:lnT w="28575"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58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BE" sz="3200" b="0" i="0" u="none" strike="noStrike" cap="none" normalizeH="0" baseline="0" dirty="0">
                        <a:ln>
                          <a:noFill/>
                        </a:ln>
                        <a:solidFill>
                          <a:srgbClr val="775E78"/>
                        </a:solidFill>
                        <a:effectLst/>
                        <a:latin typeface="Tahoma" pitchFamily="34" charset="0"/>
                      </a:endParaRPr>
                    </a:p>
                  </a:txBody>
                  <a:tcPr anchor="ctr" horzOverflow="overflow">
                    <a:lnL w="28575"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BE" sz="2000" b="1" i="0" u="none" strike="noStrike" cap="none" normalizeH="0" baseline="0" dirty="0">
                        <a:ln>
                          <a:noFill/>
                        </a:ln>
                        <a:solidFill>
                          <a:srgbClr val="FF0000"/>
                        </a:solidFill>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00B050"/>
                          </a:solidFill>
                          <a:effectLst/>
                          <a:latin typeface="Tahoma" pitchFamily="34" charset="0"/>
                        </a:rPr>
                        <a:t>Wat is plezant ?</a:t>
                      </a:r>
                      <a:endParaRPr kumimoji="0" lang="nl-NL" sz="2000" b="1" i="0" u="none" strike="noStrike" cap="none" normalizeH="0" baseline="0" dirty="0">
                        <a:ln>
                          <a:noFill/>
                        </a:ln>
                        <a:solidFill>
                          <a:srgbClr val="00B050"/>
                        </a:solidFill>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sz="2000" b="1" i="0" u="none" strike="noStrike" cap="none" normalizeH="0" baseline="0" dirty="0">
                        <a:ln>
                          <a:noFill/>
                        </a:ln>
                        <a:solidFill>
                          <a:srgbClr val="775E78"/>
                        </a:solidFill>
                        <a:effectLst>
                          <a:outerShdw blurRad="38100" dist="38100" dir="2700000" algn="tl">
                            <a:srgbClr val="000000"/>
                          </a:outerShdw>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28575"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58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BE" sz="3200" b="0" i="0" u="none" strike="noStrike" cap="none" normalizeH="0" baseline="0" dirty="0">
                        <a:ln>
                          <a:noFill/>
                        </a:ln>
                        <a:solidFill>
                          <a:srgbClr val="775E78"/>
                        </a:solidFill>
                        <a:effectLst/>
                        <a:latin typeface="Tahoma" pitchFamily="34" charset="0"/>
                      </a:endParaRPr>
                    </a:p>
                  </a:txBody>
                  <a:tcPr anchor="ctr" horzOverflow="overflow">
                    <a:lnL w="28575"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BE" sz="2000" b="1" i="0" u="none" strike="noStrike" cap="none" normalizeH="0" baseline="0" dirty="0">
                        <a:ln>
                          <a:noFill/>
                        </a:ln>
                        <a:solidFill>
                          <a:srgbClr val="FF0000"/>
                        </a:solidFill>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00B050"/>
                          </a:solidFill>
                          <a:effectLst/>
                          <a:latin typeface="Tahoma" pitchFamily="34" charset="0"/>
                        </a:rPr>
                        <a:t>Wat mag ik doen met wie/wanneer ?</a:t>
                      </a:r>
                      <a:endParaRPr kumimoji="0" lang="nl-NL" sz="2000" b="1" i="0" u="none" strike="noStrike" cap="none" normalizeH="0" baseline="0" dirty="0">
                        <a:ln>
                          <a:noFill/>
                        </a:ln>
                        <a:solidFill>
                          <a:srgbClr val="00B050"/>
                        </a:solidFill>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sz="2000" b="1" i="0" u="none" strike="noStrike" cap="none" normalizeH="0" baseline="0" dirty="0">
                        <a:ln>
                          <a:noFill/>
                        </a:ln>
                        <a:solidFill>
                          <a:srgbClr val="775E78"/>
                        </a:solidFill>
                        <a:effectLst>
                          <a:outerShdw blurRad="38100" dist="38100" dir="2700000" algn="tl">
                            <a:srgbClr val="000000"/>
                          </a:outerShdw>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28575"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58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BE" sz="3200" b="0" i="0" u="none" strike="noStrike" cap="none" normalizeH="0" baseline="0" dirty="0">
                        <a:ln>
                          <a:noFill/>
                        </a:ln>
                        <a:solidFill>
                          <a:srgbClr val="775E78"/>
                        </a:solidFill>
                        <a:effectLst/>
                        <a:latin typeface="Tahoma" pitchFamily="34" charset="0"/>
                      </a:endParaRPr>
                    </a:p>
                  </a:txBody>
                  <a:tcPr anchor="ctr" horzOverflow="overflow">
                    <a:lnL w="28575"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28575"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l-BE" sz="2000" b="1" i="0" u="none" strike="noStrike" cap="none" normalizeH="0" baseline="0" dirty="0">
                        <a:ln>
                          <a:noFill/>
                        </a:ln>
                        <a:solidFill>
                          <a:srgbClr val="FF0000"/>
                        </a:solidFill>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28575"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00B050"/>
                          </a:solidFill>
                          <a:effectLst/>
                          <a:latin typeface="Tahoma" pitchFamily="34" charset="0"/>
                        </a:rPr>
                        <a:t>Wie ben ik ?</a:t>
                      </a:r>
                      <a:endParaRPr kumimoji="0" lang="nl-NL" sz="2000" b="1" i="0" u="none" strike="noStrike" cap="none" normalizeH="0" baseline="0" dirty="0">
                        <a:ln>
                          <a:noFill/>
                        </a:ln>
                        <a:solidFill>
                          <a:srgbClr val="00B050"/>
                        </a:solidFill>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28575"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sz="2000" b="1" i="0" u="none" strike="noStrike" cap="none" normalizeH="0" baseline="0" dirty="0">
                        <a:ln>
                          <a:noFill/>
                        </a:ln>
                        <a:solidFill>
                          <a:srgbClr val="775E78"/>
                        </a:solidFill>
                        <a:effectLst>
                          <a:outerShdw blurRad="38100" dist="38100" dir="2700000" algn="tl">
                            <a:srgbClr val="000000"/>
                          </a:outerShdw>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28575"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28575" cap="flat" cmpd="sng" algn="ctr">
                      <a:solidFill>
                        <a:srgbClr val="775E7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jdelijke aanduiding voor voettekst 4"/>
          <p:cNvSpPr>
            <a:spLocks noGrp="1"/>
          </p:cNvSpPr>
          <p:nvPr>
            <p:ph type="ftr" sz="quarter" idx="11"/>
          </p:nvPr>
        </p:nvSpPr>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r>
              <a:rPr lang="nl-NL" altLang="nl-BE" sz="1200" dirty="0">
                <a:solidFill>
                  <a:srgbClr val="775E78"/>
                </a:solidFill>
                <a:latin typeface="Tahoma" pitchFamily="34" charset="0"/>
              </a:rPr>
              <a:t>c - J. De Groef – </a:t>
            </a:r>
            <a:r>
              <a:rPr lang="nl-NL" altLang="nl-BE" sz="1200" dirty="0" err="1">
                <a:solidFill>
                  <a:srgbClr val="775E78"/>
                </a:solidFill>
                <a:latin typeface="Tahoma" pitchFamily="34" charset="0"/>
              </a:rPr>
              <a:t>summeruniversity</a:t>
            </a:r>
            <a:r>
              <a:rPr lang="nl-NL" altLang="nl-BE" sz="1200" dirty="0">
                <a:solidFill>
                  <a:srgbClr val="775E78"/>
                </a:solidFill>
                <a:latin typeface="Tahoma" pitchFamily="34" charset="0"/>
              </a:rPr>
              <a:t> 2023</a:t>
            </a:r>
          </a:p>
        </p:txBody>
      </p:sp>
      <p:sp>
        <p:nvSpPr>
          <p:cNvPr id="31" name="Tijdelijke aanduiding voor dianummer 5"/>
          <p:cNvSpPr>
            <a:spLocks noGrp="1"/>
          </p:cNvSpPr>
          <p:nvPr>
            <p:ph type="sldNum" sz="quarter" idx="12"/>
          </p:nvPr>
        </p:nvSpPr>
        <p:spPr/>
        <p:txBody>
          <a:bodyPr/>
          <a:lstStyle/>
          <a:p>
            <a:pPr>
              <a:defRPr/>
            </a:pPr>
            <a:endParaRPr lang="nl-NL" dirty="0"/>
          </a:p>
        </p:txBody>
      </p:sp>
      <p:graphicFrame>
        <p:nvGraphicFramePr>
          <p:cNvPr id="149599" name="Group 95"/>
          <p:cNvGraphicFramePr>
            <a:graphicFrameLocks noGrp="1"/>
          </p:cNvGraphicFramePr>
          <p:nvPr/>
        </p:nvGraphicFramePr>
        <p:xfrm>
          <a:off x="468313" y="1052513"/>
          <a:ext cx="8424862" cy="5035552"/>
        </p:xfrm>
        <a:graphic>
          <a:graphicData uri="http://schemas.openxmlformats.org/drawingml/2006/table">
            <a:tbl>
              <a:tblPr/>
              <a:tblGrid>
                <a:gridCol w="1152525">
                  <a:extLst>
                    <a:ext uri="{9D8B030D-6E8A-4147-A177-3AD203B41FA5}">
                      <a16:colId xmlns:a16="http://schemas.microsoft.com/office/drawing/2014/main" val="20000"/>
                    </a:ext>
                  </a:extLst>
                </a:gridCol>
                <a:gridCol w="2735262">
                  <a:extLst>
                    <a:ext uri="{9D8B030D-6E8A-4147-A177-3AD203B41FA5}">
                      <a16:colId xmlns:a16="http://schemas.microsoft.com/office/drawing/2014/main" val="20001"/>
                    </a:ext>
                  </a:extLst>
                </a:gridCol>
                <a:gridCol w="2447925">
                  <a:extLst>
                    <a:ext uri="{9D8B030D-6E8A-4147-A177-3AD203B41FA5}">
                      <a16:colId xmlns:a16="http://schemas.microsoft.com/office/drawing/2014/main" val="20002"/>
                    </a:ext>
                  </a:extLst>
                </a:gridCol>
                <a:gridCol w="2089150">
                  <a:extLst>
                    <a:ext uri="{9D8B030D-6E8A-4147-A177-3AD203B41FA5}">
                      <a16:colId xmlns:a16="http://schemas.microsoft.com/office/drawing/2014/main" val="20003"/>
                    </a:ext>
                  </a:extLst>
                </a:gridCol>
              </a:tblGrid>
              <a:tr h="1258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sz="3200" b="0" i="0" u="none" strike="noStrike" cap="none" normalizeH="0" baseline="0" dirty="0">
                        <a:ln>
                          <a:noFill/>
                        </a:ln>
                        <a:solidFill>
                          <a:srgbClr val="775E78"/>
                        </a:solidFill>
                        <a:effectLst/>
                        <a:latin typeface="Tahoma" pitchFamily="34" charset="0"/>
                      </a:endParaRPr>
                    </a:p>
                  </a:txBody>
                  <a:tcPr anchor="ctr" horzOverflow="overflow">
                    <a:lnL w="28575"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28575"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FF0000"/>
                          </a:solidFill>
                          <a:effectLst/>
                          <a:latin typeface="Tahoma" pitchFamily="34" charset="0"/>
                        </a:rPr>
                        <a:t>Depressie, manie, stemmingsstoornissen</a:t>
                      </a:r>
                      <a:endParaRPr kumimoji="0" lang="nl-NL" sz="2000" b="1" i="0" u="none" strike="noStrike" cap="none" normalizeH="0" baseline="0" dirty="0">
                        <a:ln>
                          <a:noFill/>
                        </a:ln>
                        <a:solidFill>
                          <a:srgbClr val="FF0000"/>
                        </a:solidFill>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28575"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00B050"/>
                          </a:solidFill>
                          <a:effectLst/>
                          <a:latin typeface="Tahoma" pitchFamily="34" charset="0"/>
                        </a:rPr>
                        <a:t>Hoe gaat het ?</a:t>
                      </a:r>
                      <a:endParaRPr kumimoji="0" lang="nl-NL" sz="2000" b="1" i="0" u="none" strike="noStrike" cap="none" normalizeH="0" baseline="0" dirty="0">
                        <a:ln>
                          <a:noFill/>
                        </a:ln>
                        <a:solidFill>
                          <a:srgbClr val="00B050"/>
                        </a:solidFill>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28575"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sz="2000" b="1" i="0" u="none" strike="noStrike" cap="none" normalizeH="0" baseline="0" dirty="0">
                        <a:ln>
                          <a:noFill/>
                        </a:ln>
                        <a:solidFill>
                          <a:srgbClr val="775E78"/>
                        </a:solidFill>
                        <a:effectLst>
                          <a:outerShdw blurRad="38100" dist="38100" dir="2700000" algn="tl">
                            <a:srgbClr val="000000"/>
                          </a:outerShdw>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28575" cap="flat" cmpd="sng" algn="ctr">
                      <a:solidFill>
                        <a:srgbClr val="775E78"/>
                      </a:solidFill>
                      <a:prstDash val="solid"/>
                      <a:round/>
                      <a:headEnd type="none" w="med" len="med"/>
                      <a:tailEnd type="none" w="med" len="med"/>
                    </a:lnR>
                    <a:lnT w="28575"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58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BE" sz="3200" b="0" i="0" u="none" strike="noStrike" cap="none" normalizeH="0" baseline="0" dirty="0">
                        <a:ln>
                          <a:noFill/>
                        </a:ln>
                        <a:solidFill>
                          <a:srgbClr val="775E78"/>
                        </a:solidFill>
                        <a:effectLst/>
                        <a:latin typeface="Tahoma" pitchFamily="34" charset="0"/>
                      </a:endParaRPr>
                    </a:p>
                  </a:txBody>
                  <a:tcPr anchor="ctr" horzOverflow="overflow">
                    <a:lnL w="28575"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FF0000"/>
                          </a:solidFill>
                          <a:effectLst/>
                          <a:latin typeface="Tahoma" pitchFamily="34" charset="0"/>
                        </a:rPr>
                        <a:t>Perversies</a:t>
                      </a: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00B050"/>
                          </a:solidFill>
                          <a:effectLst/>
                          <a:latin typeface="Tahoma" pitchFamily="34" charset="0"/>
                        </a:rPr>
                        <a:t>Wat is plezant ?</a:t>
                      </a:r>
                      <a:endParaRPr kumimoji="0" lang="nl-NL" sz="2000" b="1" i="0" u="none" strike="noStrike" cap="none" normalizeH="0" baseline="0" dirty="0">
                        <a:ln>
                          <a:noFill/>
                        </a:ln>
                        <a:solidFill>
                          <a:srgbClr val="00B050"/>
                        </a:solidFill>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sz="2000" b="1" i="0" u="none" strike="noStrike" cap="none" normalizeH="0" baseline="0" dirty="0">
                        <a:ln>
                          <a:noFill/>
                        </a:ln>
                        <a:solidFill>
                          <a:srgbClr val="775E78"/>
                        </a:solidFill>
                        <a:effectLst>
                          <a:outerShdw blurRad="38100" dist="38100" dir="2700000" algn="tl">
                            <a:srgbClr val="000000"/>
                          </a:outerShdw>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28575"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58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BE" sz="3200" b="0" i="0" u="none" strike="noStrike" cap="none" normalizeH="0" baseline="0" dirty="0">
                        <a:ln>
                          <a:noFill/>
                        </a:ln>
                        <a:solidFill>
                          <a:srgbClr val="775E78"/>
                        </a:solidFill>
                        <a:effectLst/>
                        <a:latin typeface="Tahoma" pitchFamily="34" charset="0"/>
                      </a:endParaRPr>
                    </a:p>
                  </a:txBody>
                  <a:tcPr anchor="ctr" horzOverflow="overflow">
                    <a:lnL w="28575"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FF0000"/>
                          </a:solidFill>
                          <a:effectLst/>
                          <a:latin typeface="Tahoma" pitchFamily="34" charset="0"/>
                        </a:rPr>
                        <a:t>Neurosen</a:t>
                      </a: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00B050"/>
                          </a:solidFill>
                          <a:effectLst/>
                          <a:latin typeface="Tahoma" pitchFamily="34" charset="0"/>
                        </a:rPr>
                        <a:t>Wat mag ik doen met wie/wanneer ?</a:t>
                      </a:r>
                      <a:endParaRPr kumimoji="0" lang="nl-NL" sz="2000" b="1" i="0" u="none" strike="noStrike" cap="none" normalizeH="0" baseline="0" dirty="0">
                        <a:ln>
                          <a:noFill/>
                        </a:ln>
                        <a:solidFill>
                          <a:srgbClr val="00B050"/>
                        </a:solidFill>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sz="2000" b="1" i="0" u="none" strike="noStrike" cap="none" normalizeH="0" baseline="0" dirty="0">
                        <a:ln>
                          <a:noFill/>
                        </a:ln>
                        <a:solidFill>
                          <a:srgbClr val="775E78"/>
                        </a:solidFill>
                        <a:effectLst>
                          <a:outerShdw blurRad="38100" dist="38100" dir="2700000" algn="tl">
                            <a:srgbClr val="000000"/>
                          </a:outerShdw>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28575"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58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BE" sz="3200" b="0" i="0" u="none" strike="noStrike" cap="none" normalizeH="0" baseline="0" dirty="0">
                        <a:ln>
                          <a:noFill/>
                        </a:ln>
                        <a:solidFill>
                          <a:srgbClr val="775E78"/>
                        </a:solidFill>
                        <a:effectLst/>
                        <a:latin typeface="Tahoma" pitchFamily="34" charset="0"/>
                      </a:endParaRPr>
                    </a:p>
                  </a:txBody>
                  <a:tcPr anchor="ctr" horzOverflow="overflow">
                    <a:lnL w="28575"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28575"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FF0000"/>
                          </a:solidFill>
                          <a:effectLst/>
                          <a:latin typeface="Tahoma" pitchFamily="34" charset="0"/>
                        </a:rPr>
                        <a:t>Psychosen</a:t>
                      </a: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28575"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00B050"/>
                          </a:solidFill>
                          <a:effectLst/>
                          <a:latin typeface="Tahoma" pitchFamily="34" charset="0"/>
                        </a:rPr>
                        <a:t>Wie ben ik ?</a:t>
                      </a:r>
                      <a:endParaRPr kumimoji="0" lang="nl-NL" sz="2000" b="1" i="0" u="none" strike="noStrike" cap="none" normalizeH="0" baseline="0" dirty="0">
                        <a:ln>
                          <a:noFill/>
                        </a:ln>
                        <a:solidFill>
                          <a:srgbClr val="00B050"/>
                        </a:solidFill>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28575"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sz="2000" b="1" i="0" u="none" strike="noStrike" cap="none" normalizeH="0" baseline="0" dirty="0">
                        <a:ln>
                          <a:noFill/>
                        </a:ln>
                        <a:solidFill>
                          <a:srgbClr val="775E78"/>
                        </a:solidFill>
                        <a:effectLst>
                          <a:outerShdw blurRad="38100" dist="38100" dir="2700000" algn="tl">
                            <a:srgbClr val="000000"/>
                          </a:outerShdw>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28575"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28575" cap="flat" cmpd="sng" algn="ctr">
                      <a:solidFill>
                        <a:srgbClr val="775E7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35401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jdelijke aanduiding voor voettekst 4"/>
          <p:cNvSpPr>
            <a:spLocks noGrp="1"/>
          </p:cNvSpPr>
          <p:nvPr>
            <p:ph type="ftr" sz="quarter" idx="11"/>
          </p:nvPr>
        </p:nvSpPr>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r>
              <a:rPr lang="nl-NL" altLang="nl-BE" sz="1200" dirty="0">
                <a:solidFill>
                  <a:srgbClr val="775E78"/>
                </a:solidFill>
                <a:latin typeface="Tahoma" pitchFamily="34" charset="0"/>
              </a:rPr>
              <a:t>c - J. De Groef – </a:t>
            </a:r>
            <a:r>
              <a:rPr lang="nl-NL" altLang="nl-BE" sz="1200" dirty="0" err="1">
                <a:solidFill>
                  <a:srgbClr val="775E78"/>
                </a:solidFill>
                <a:latin typeface="Tahoma" pitchFamily="34" charset="0"/>
              </a:rPr>
              <a:t>summeruniversity</a:t>
            </a:r>
            <a:r>
              <a:rPr lang="nl-NL" altLang="nl-BE" sz="1200" dirty="0">
                <a:solidFill>
                  <a:srgbClr val="775E78"/>
                </a:solidFill>
                <a:latin typeface="Tahoma" pitchFamily="34" charset="0"/>
              </a:rPr>
              <a:t> 2023</a:t>
            </a:r>
          </a:p>
        </p:txBody>
      </p:sp>
      <p:sp>
        <p:nvSpPr>
          <p:cNvPr id="31" name="Tijdelijke aanduiding voor dianummer 5"/>
          <p:cNvSpPr>
            <a:spLocks noGrp="1"/>
          </p:cNvSpPr>
          <p:nvPr>
            <p:ph type="sldNum" sz="quarter" idx="12"/>
          </p:nvPr>
        </p:nvSpPr>
        <p:spPr/>
        <p:txBody>
          <a:bodyPr/>
          <a:lstStyle/>
          <a:p>
            <a:pPr>
              <a:defRPr/>
            </a:pPr>
            <a:endParaRPr lang="nl-NL" dirty="0"/>
          </a:p>
        </p:txBody>
      </p:sp>
      <p:graphicFrame>
        <p:nvGraphicFramePr>
          <p:cNvPr id="149599" name="Group 95"/>
          <p:cNvGraphicFramePr>
            <a:graphicFrameLocks noGrp="1"/>
          </p:cNvGraphicFramePr>
          <p:nvPr>
            <p:extLst>
              <p:ext uri="{D42A27DB-BD31-4B8C-83A1-F6EECF244321}">
                <p14:modId xmlns:p14="http://schemas.microsoft.com/office/powerpoint/2010/main" val="2754119368"/>
              </p:ext>
            </p:extLst>
          </p:nvPr>
        </p:nvGraphicFramePr>
        <p:xfrm>
          <a:off x="611560" y="1052513"/>
          <a:ext cx="8281615" cy="5209224"/>
        </p:xfrm>
        <a:graphic>
          <a:graphicData uri="http://schemas.openxmlformats.org/drawingml/2006/table">
            <a:tbl>
              <a:tblPr/>
              <a:tblGrid>
                <a:gridCol w="1009278">
                  <a:extLst>
                    <a:ext uri="{9D8B030D-6E8A-4147-A177-3AD203B41FA5}">
                      <a16:colId xmlns:a16="http://schemas.microsoft.com/office/drawing/2014/main" val="20000"/>
                    </a:ext>
                  </a:extLst>
                </a:gridCol>
                <a:gridCol w="2735262">
                  <a:extLst>
                    <a:ext uri="{9D8B030D-6E8A-4147-A177-3AD203B41FA5}">
                      <a16:colId xmlns:a16="http://schemas.microsoft.com/office/drawing/2014/main" val="20001"/>
                    </a:ext>
                  </a:extLst>
                </a:gridCol>
                <a:gridCol w="2447925">
                  <a:extLst>
                    <a:ext uri="{9D8B030D-6E8A-4147-A177-3AD203B41FA5}">
                      <a16:colId xmlns:a16="http://schemas.microsoft.com/office/drawing/2014/main" val="20002"/>
                    </a:ext>
                  </a:extLst>
                </a:gridCol>
                <a:gridCol w="2089150">
                  <a:extLst>
                    <a:ext uri="{9D8B030D-6E8A-4147-A177-3AD203B41FA5}">
                      <a16:colId xmlns:a16="http://schemas.microsoft.com/office/drawing/2014/main" val="20003"/>
                    </a:ext>
                  </a:extLst>
                </a:gridCol>
              </a:tblGrid>
              <a:tr h="1258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sz="2000" b="0" i="0" u="none" strike="noStrike" cap="none" normalizeH="0" baseline="0" dirty="0" err="1">
                          <a:ln>
                            <a:noFill/>
                          </a:ln>
                          <a:solidFill>
                            <a:srgbClr val="775E78"/>
                          </a:solidFill>
                          <a:effectLst/>
                          <a:latin typeface="Tahoma" pitchFamily="34" charset="0"/>
                        </a:rPr>
                        <a:t>Cyclici-teit</a:t>
                      </a:r>
                      <a:endParaRPr kumimoji="0" lang="nl-NL" sz="2000" b="0" i="0" u="none" strike="noStrike" cap="none" normalizeH="0" baseline="0" dirty="0">
                        <a:ln>
                          <a:noFill/>
                        </a:ln>
                        <a:solidFill>
                          <a:srgbClr val="775E78"/>
                        </a:solidFill>
                        <a:effectLst/>
                        <a:latin typeface="Tahoma" pitchFamily="34" charset="0"/>
                      </a:endParaRPr>
                    </a:p>
                  </a:txBody>
                  <a:tcPr anchor="ctr" horzOverflow="overflow">
                    <a:lnL w="28575"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28575"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FF0000"/>
                          </a:solidFill>
                          <a:effectLst/>
                          <a:latin typeface="Tahoma" pitchFamily="34" charset="0"/>
                        </a:rPr>
                        <a:t>Depressie, manie, stemmingsstoornissen</a:t>
                      </a:r>
                      <a:endParaRPr kumimoji="0" lang="nl-NL" sz="2000" b="1" i="0" u="none" strike="noStrike" cap="none" normalizeH="0" baseline="0" dirty="0">
                        <a:ln>
                          <a:noFill/>
                        </a:ln>
                        <a:solidFill>
                          <a:srgbClr val="FF0000"/>
                        </a:solidFill>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28575"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00B050"/>
                          </a:solidFill>
                          <a:effectLst/>
                          <a:latin typeface="Tahoma" pitchFamily="34" charset="0"/>
                        </a:rPr>
                        <a:t>Hoe gaat het ?</a:t>
                      </a:r>
                      <a:endParaRPr kumimoji="0" lang="nl-NL" sz="2000" b="1" i="0" u="none" strike="noStrike" cap="none" normalizeH="0" baseline="0" dirty="0">
                        <a:ln>
                          <a:noFill/>
                        </a:ln>
                        <a:solidFill>
                          <a:srgbClr val="00B050"/>
                        </a:solidFill>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28575"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775E78"/>
                          </a:solidFill>
                          <a:effectLst>
                            <a:outerShdw blurRad="38100" dist="38100" dir="2700000" algn="tl">
                              <a:srgbClr val="000000"/>
                            </a:outerShdw>
                          </a:effectLst>
                          <a:latin typeface="Tahoma" pitchFamily="34" charset="0"/>
                        </a:rPr>
                        <a:t>contact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775E78"/>
                          </a:solidFill>
                          <a:effectLst>
                            <a:outerShdw blurRad="38100" dist="38100" dir="2700000" algn="tl">
                              <a:srgbClr val="000000"/>
                            </a:outerShdw>
                          </a:effectLst>
                          <a:latin typeface="Tahoma" pitchFamily="34" charset="0"/>
                        </a:rPr>
                        <a:t>ambiance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775E78"/>
                          </a:solidFill>
                          <a:effectLst>
                            <a:outerShdw blurRad="38100" dist="38100" dir="2700000" algn="tl">
                              <a:srgbClr val="000000"/>
                            </a:outerShdw>
                          </a:effectLst>
                          <a:latin typeface="Tahoma" pitchFamily="34" charset="0"/>
                        </a:rPr>
                        <a:t>stemming</a:t>
                      </a:r>
                      <a:endParaRPr kumimoji="0" lang="nl-NL" sz="2000" b="1" i="0" u="none" strike="noStrike" cap="none" normalizeH="0" baseline="0" dirty="0">
                        <a:ln>
                          <a:noFill/>
                        </a:ln>
                        <a:solidFill>
                          <a:srgbClr val="775E78"/>
                        </a:solidFill>
                        <a:effectLst>
                          <a:outerShdw blurRad="38100" dist="38100" dir="2700000" algn="tl">
                            <a:srgbClr val="000000"/>
                          </a:outerShdw>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28575" cap="flat" cmpd="sng" algn="ctr">
                      <a:solidFill>
                        <a:srgbClr val="775E78"/>
                      </a:solidFill>
                      <a:prstDash val="solid"/>
                      <a:round/>
                      <a:headEnd type="none" w="med" len="med"/>
                      <a:tailEnd type="none" w="med" len="med"/>
                    </a:lnR>
                    <a:lnT w="28575"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58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sz="2000" b="0" i="0" u="none" strike="noStrike" cap="none" normalizeH="0" baseline="0" dirty="0">
                          <a:ln>
                            <a:noFill/>
                          </a:ln>
                          <a:solidFill>
                            <a:srgbClr val="775E78"/>
                          </a:solidFill>
                          <a:effectLst/>
                          <a:latin typeface="Tahoma" pitchFamily="34" charset="0"/>
                        </a:rPr>
                        <a:t>nu</a:t>
                      </a:r>
                      <a:endParaRPr kumimoji="0" lang="nl-BE" sz="2000" b="0" i="0" u="none" strike="noStrike" cap="none" normalizeH="0" baseline="0" dirty="0">
                        <a:ln>
                          <a:noFill/>
                        </a:ln>
                        <a:solidFill>
                          <a:srgbClr val="775E78"/>
                        </a:solidFill>
                        <a:effectLst/>
                        <a:latin typeface="Tahoma" pitchFamily="34" charset="0"/>
                      </a:endParaRPr>
                    </a:p>
                  </a:txBody>
                  <a:tcPr anchor="ctr" horzOverflow="overflow">
                    <a:lnL w="28575"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FF0000"/>
                          </a:solidFill>
                          <a:effectLst/>
                          <a:latin typeface="Tahoma" pitchFamily="34" charset="0"/>
                        </a:rPr>
                        <a:t>Perversies</a:t>
                      </a: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00B050"/>
                          </a:solidFill>
                          <a:effectLst/>
                          <a:latin typeface="Tahoma" pitchFamily="34" charset="0"/>
                        </a:rPr>
                        <a:t>Wat is plezant ?</a:t>
                      </a:r>
                      <a:endParaRPr kumimoji="0" lang="nl-NL" sz="2000" b="1" i="0" u="none" strike="noStrike" cap="none" normalizeH="0" baseline="0" dirty="0">
                        <a:ln>
                          <a:noFill/>
                        </a:ln>
                        <a:solidFill>
                          <a:srgbClr val="00B050"/>
                        </a:solidFill>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775E78"/>
                          </a:solidFill>
                          <a:effectLst>
                            <a:outerShdw blurRad="38100" dist="38100" dir="2700000" algn="tl">
                              <a:srgbClr val="000000"/>
                            </a:outerShdw>
                          </a:effectLst>
                          <a:latin typeface="Tahoma" pitchFamily="34" charset="0"/>
                        </a:rPr>
                        <a:t>lust en onlust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775E78"/>
                          </a:solidFill>
                          <a:effectLst>
                            <a:outerShdw blurRad="38100" dist="38100" dir="2700000" algn="tl">
                              <a:srgbClr val="000000"/>
                            </a:outerShdw>
                          </a:effectLst>
                          <a:latin typeface="Tahoma" pitchFamily="34" charset="0"/>
                        </a:rPr>
                        <a:t>lijf</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775E78"/>
                          </a:solidFill>
                          <a:effectLst>
                            <a:outerShdw blurRad="38100" dist="38100" dir="2700000" algn="tl">
                              <a:srgbClr val="000000"/>
                            </a:outerShdw>
                          </a:effectLst>
                          <a:latin typeface="Tahoma" pitchFamily="34" charset="0"/>
                        </a:rPr>
                        <a:t>subject - object</a:t>
                      </a:r>
                      <a:endParaRPr kumimoji="0" lang="nl-NL" sz="2000" b="1" i="0" u="none" strike="noStrike" cap="none" normalizeH="0" baseline="0" dirty="0">
                        <a:ln>
                          <a:noFill/>
                        </a:ln>
                        <a:solidFill>
                          <a:srgbClr val="775E78"/>
                        </a:solidFill>
                        <a:effectLst>
                          <a:outerShdw blurRad="38100" dist="38100" dir="2700000" algn="tl">
                            <a:srgbClr val="000000"/>
                          </a:outerShdw>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28575"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58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sz="2000" b="0" i="0" u="none" strike="noStrike" cap="none" normalizeH="0" baseline="0" dirty="0" err="1">
                          <a:ln>
                            <a:noFill/>
                          </a:ln>
                          <a:solidFill>
                            <a:srgbClr val="775E78"/>
                          </a:solidFill>
                          <a:effectLst/>
                          <a:latin typeface="Tahoma" pitchFamily="34" charset="0"/>
                        </a:rPr>
                        <a:t>Verled-en</a:t>
                      </a:r>
                      <a:endParaRPr kumimoji="0" lang="nl-NL" sz="2000" b="0" i="0" u="none" strike="noStrike" cap="none" normalizeH="0" baseline="0" dirty="0">
                        <a:ln>
                          <a:noFill/>
                        </a:ln>
                        <a:solidFill>
                          <a:srgbClr val="775E78"/>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nl-NL" sz="2000" b="0" i="0" u="none" strike="noStrike" cap="none" normalizeH="0" baseline="0" dirty="0">
                          <a:ln>
                            <a:noFill/>
                          </a:ln>
                          <a:solidFill>
                            <a:srgbClr val="775E78"/>
                          </a:solidFill>
                          <a:effectLst/>
                          <a:latin typeface="Tahoma" pitchFamily="34" charset="0"/>
                        </a:rPr>
                        <a:t>crisis</a:t>
                      </a:r>
                      <a:endParaRPr kumimoji="0" lang="nl-BE" sz="2000" b="0" i="0" u="none" strike="noStrike" cap="none" normalizeH="0" baseline="0" dirty="0">
                        <a:ln>
                          <a:noFill/>
                        </a:ln>
                        <a:solidFill>
                          <a:srgbClr val="775E78"/>
                        </a:solidFill>
                        <a:effectLst/>
                        <a:latin typeface="Tahoma" pitchFamily="34" charset="0"/>
                      </a:endParaRPr>
                    </a:p>
                  </a:txBody>
                  <a:tcPr anchor="ctr" horzOverflow="overflow">
                    <a:lnL w="28575"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FF0000"/>
                          </a:solidFill>
                          <a:effectLst/>
                          <a:latin typeface="Tahoma" pitchFamily="34" charset="0"/>
                        </a:rPr>
                        <a:t>Neurosen</a:t>
                      </a: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00B050"/>
                          </a:solidFill>
                          <a:effectLst/>
                          <a:latin typeface="Tahoma" pitchFamily="34" charset="0"/>
                        </a:rPr>
                        <a:t>Wat mag ik doen met wie/wanneer ?</a:t>
                      </a:r>
                      <a:endParaRPr kumimoji="0" lang="nl-NL" sz="2000" b="1" i="0" u="none" strike="noStrike" cap="none" normalizeH="0" baseline="0" dirty="0">
                        <a:ln>
                          <a:noFill/>
                        </a:ln>
                        <a:solidFill>
                          <a:srgbClr val="00B050"/>
                        </a:solidFill>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775E78"/>
                          </a:solidFill>
                          <a:effectLst>
                            <a:outerShdw blurRad="38100" dist="38100" dir="2700000" algn="tl">
                              <a:srgbClr val="000000"/>
                            </a:outerShdw>
                          </a:effectLst>
                          <a:latin typeface="Tahoma" pitchFamily="34" charset="0"/>
                        </a:rPr>
                        <a:t>regels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775E78"/>
                          </a:solidFill>
                          <a:effectLst>
                            <a:outerShdw blurRad="38100" dist="38100" dir="2700000" algn="tl">
                              <a:srgbClr val="000000"/>
                            </a:outerShdw>
                          </a:effectLst>
                          <a:latin typeface="Tahoma" pitchFamily="34" charset="0"/>
                        </a:rPr>
                        <a:t>functies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775E78"/>
                          </a:solidFill>
                          <a:effectLst>
                            <a:outerShdw blurRad="38100" dist="38100" dir="2700000" algn="tl">
                              <a:srgbClr val="000000"/>
                            </a:outerShdw>
                          </a:effectLst>
                          <a:latin typeface="Tahoma" pitchFamily="34" charset="0"/>
                        </a:rPr>
                        <a:t>statuut en rol</a:t>
                      </a:r>
                      <a:endParaRPr kumimoji="0" lang="nl-NL" sz="2000" b="1" i="0" u="none" strike="noStrike" cap="none" normalizeH="0" baseline="0" dirty="0">
                        <a:ln>
                          <a:noFill/>
                        </a:ln>
                        <a:solidFill>
                          <a:srgbClr val="775E78"/>
                        </a:solidFill>
                        <a:effectLst>
                          <a:outerShdw blurRad="38100" dist="38100" dir="2700000" algn="tl">
                            <a:srgbClr val="000000"/>
                          </a:outerShdw>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28575"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58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sz="2000" b="0" i="0" u="none" strike="noStrike" cap="none" normalizeH="0" baseline="0" dirty="0">
                          <a:ln>
                            <a:noFill/>
                          </a:ln>
                          <a:solidFill>
                            <a:srgbClr val="775E78"/>
                          </a:solidFill>
                          <a:effectLst/>
                          <a:latin typeface="Tahoma" pitchFamily="34" charset="0"/>
                        </a:rPr>
                        <a:t>Toe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nl-NL" sz="2000" b="0" i="0" u="none" strike="noStrike" cap="none" normalizeH="0" baseline="0" dirty="0">
                          <a:ln>
                            <a:noFill/>
                          </a:ln>
                          <a:solidFill>
                            <a:srgbClr val="775E78"/>
                          </a:solidFill>
                          <a:effectLst/>
                          <a:latin typeface="Tahoma" pitchFamily="34" charset="0"/>
                        </a:rPr>
                        <a:t>komst</a:t>
                      </a:r>
                      <a:endParaRPr kumimoji="0" lang="nl-BE" sz="2000" b="0" i="0" u="none" strike="noStrike" cap="none" normalizeH="0" baseline="0" dirty="0">
                        <a:ln>
                          <a:noFill/>
                        </a:ln>
                        <a:solidFill>
                          <a:srgbClr val="775E78"/>
                        </a:solidFill>
                        <a:effectLst/>
                        <a:latin typeface="Tahoma" pitchFamily="34" charset="0"/>
                      </a:endParaRPr>
                    </a:p>
                  </a:txBody>
                  <a:tcPr anchor="ctr" horzOverflow="overflow">
                    <a:lnL w="28575"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28575"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FF0000"/>
                          </a:solidFill>
                          <a:effectLst/>
                          <a:latin typeface="Tahoma" pitchFamily="34" charset="0"/>
                        </a:rPr>
                        <a:t>Psychosen</a:t>
                      </a: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28575"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00B050"/>
                          </a:solidFill>
                          <a:effectLst/>
                          <a:latin typeface="Tahoma" pitchFamily="34" charset="0"/>
                        </a:rPr>
                        <a:t>Wie ben ik ?</a:t>
                      </a:r>
                      <a:endParaRPr kumimoji="0" lang="nl-NL" sz="2000" b="1" i="0" u="none" strike="noStrike" cap="none" normalizeH="0" baseline="0" dirty="0">
                        <a:ln>
                          <a:noFill/>
                        </a:ln>
                        <a:solidFill>
                          <a:srgbClr val="00B050"/>
                        </a:solidFill>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28575"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775E78"/>
                          </a:solidFill>
                          <a:effectLst>
                            <a:outerShdw blurRad="38100" dist="38100" dir="2700000" algn="tl">
                              <a:srgbClr val="000000"/>
                            </a:outerShdw>
                          </a:effectLst>
                          <a:latin typeface="Tahoma" pitchFamily="34" charset="0"/>
                        </a:rPr>
                        <a:t>zijn en hebben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775E78"/>
                          </a:solidFill>
                          <a:effectLst>
                            <a:outerShdw blurRad="38100" dist="38100" dir="2700000" algn="tl">
                              <a:srgbClr val="000000"/>
                            </a:outerShdw>
                          </a:effectLst>
                          <a:latin typeface="Tahoma" pitchFamily="34" charset="0"/>
                        </a:rPr>
                        <a:t>identiteit</a:t>
                      </a:r>
                      <a:endParaRPr kumimoji="0" lang="nl-NL" sz="2000" b="1" i="0" u="none" strike="noStrike" cap="none" normalizeH="0" baseline="0" dirty="0">
                        <a:ln>
                          <a:noFill/>
                        </a:ln>
                        <a:solidFill>
                          <a:srgbClr val="775E78"/>
                        </a:solidFill>
                        <a:effectLst>
                          <a:outerShdw blurRad="38100" dist="38100" dir="2700000" algn="tl">
                            <a:srgbClr val="000000"/>
                          </a:outerShdw>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28575"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28575" cap="flat" cmpd="sng" algn="ctr">
                      <a:solidFill>
                        <a:srgbClr val="775E7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87080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jdelijke aanduiding voor voettekst 4"/>
          <p:cNvSpPr>
            <a:spLocks noGrp="1"/>
          </p:cNvSpPr>
          <p:nvPr>
            <p:ph type="ftr" sz="quarter" idx="11"/>
          </p:nvPr>
        </p:nvSpPr>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r>
              <a:rPr lang="nl-NL" altLang="nl-BE" sz="1200" dirty="0">
                <a:solidFill>
                  <a:srgbClr val="775E78"/>
                </a:solidFill>
                <a:latin typeface="Tahoma" pitchFamily="34" charset="0"/>
              </a:rPr>
              <a:t>c - J. De Groef – </a:t>
            </a:r>
            <a:r>
              <a:rPr lang="nl-NL" altLang="nl-BE" sz="1200" dirty="0" err="1">
                <a:solidFill>
                  <a:srgbClr val="775E78"/>
                </a:solidFill>
                <a:latin typeface="Tahoma" pitchFamily="34" charset="0"/>
              </a:rPr>
              <a:t>summeruniversity</a:t>
            </a:r>
            <a:r>
              <a:rPr lang="nl-NL" altLang="nl-BE" sz="1200" dirty="0">
                <a:solidFill>
                  <a:srgbClr val="775E78"/>
                </a:solidFill>
                <a:latin typeface="Tahoma" pitchFamily="34" charset="0"/>
              </a:rPr>
              <a:t> 2023</a:t>
            </a:r>
          </a:p>
        </p:txBody>
      </p:sp>
      <p:sp>
        <p:nvSpPr>
          <p:cNvPr id="31" name="Tijdelijke aanduiding voor dianummer 5"/>
          <p:cNvSpPr>
            <a:spLocks noGrp="1"/>
          </p:cNvSpPr>
          <p:nvPr>
            <p:ph type="sldNum" sz="quarter" idx="12"/>
          </p:nvPr>
        </p:nvSpPr>
        <p:spPr/>
        <p:txBody>
          <a:bodyPr/>
          <a:lstStyle/>
          <a:p>
            <a:pPr>
              <a:defRPr/>
            </a:pPr>
            <a:endParaRPr lang="nl-NL" dirty="0"/>
          </a:p>
        </p:txBody>
      </p:sp>
      <p:graphicFrame>
        <p:nvGraphicFramePr>
          <p:cNvPr id="149599" name="Group 95"/>
          <p:cNvGraphicFramePr>
            <a:graphicFrameLocks noGrp="1"/>
          </p:cNvGraphicFramePr>
          <p:nvPr>
            <p:extLst>
              <p:ext uri="{D42A27DB-BD31-4B8C-83A1-F6EECF244321}">
                <p14:modId xmlns:p14="http://schemas.microsoft.com/office/powerpoint/2010/main" val="2992420935"/>
              </p:ext>
            </p:extLst>
          </p:nvPr>
        </p:nvGraphicFramePr>
        <p:xfrm>
          <a:off x="611560" y="1052513"/>
          <a:ext cx="8281615" cy="5035552"/>
        </p:xfrm>
        <a:graphic>
          <a:graphicData uri="http://schemas.openxmlformats.org/drawingml/2006/table">
            <a:tbl>
              <a:tblPr/>
              <a:tblGrid>
                <a:gridCol w="1009278">
                  <a:extLst>
                    <a:ext uri="{9D8B030D-6E8A-4147-A177-3AD203B41FA5}">
                      <a16:colId xmlns:a16="http://schemas.microsoft.com/office/drawing/2014/main" val="20000"/>
                    </a:ext>
                  </a:extLst>
                </a:gridCol>
                <a:gridCol w="2735262">
                  <a:extLst>
                    <a:ext uri="{9D8B030D-6E8A-4147-A177-3AD203B41FA5}">
                      <a16:colId xmlns:a16="http://schemas.microsoft.com/office/drawing/2014/main" val="20001"/>
                    </a:ext>
                  </a:extLst>
                </a:gridCol>
                <a:gridCol w="2447925">
                  <a:extLst>
                    <a:ext uri="{9D8B030D-6E8A-4147-A177-3AD203B41FA5}">
                      <a16:colId xmlns:a16="http://schemas.microsoft.com/office/drawing/2014/main" val="20002"/>
                    </a:ext>
                  </a:extLst>
                </a:gridCol>
                <a:gridCol w="2089150">
                  <a:extLst>
                    <a:ext uri="{9D8B030D-6E8A-4147-A177-3AD203B41FA5}">
                      <a16:colId xmlns:a16="http://schemas.microsoft.com/office/drawing/2014/main" val="20003"/>
                    </a:ext>
                  </a:extLst>
                </a:gridCol>
              </a:tblGrid>
              <a:tr h="1258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sz="2000" b="0" i="0" u="none" strike="noStrike" cap="none" normalizeH="0" baseline="0" dirty="0" err="1">
                          <a:ln>
                            <a:noFill/>
                          </a:ln>
                          <a:solidFill>
                            <a:srgbClr val="775E78"/>
                          </a:solidFill>
                          <a:effectLst/>
                          <a:latin typeface="Tahoma" pitchFamily="34" charset="0"/>
                        </a:rPr>
                        <a:t>Cyclici-teit</a:t>
                      </a:r>
                      <a:endParaRPr kumimoji="0" lang="nl-NL" sz="2000" b="0" i="0" u="none" strike="noStrike" cap="none" normalizeH="0" baseline="0" dirty="0">
                        <a:ln>
                          <a:noFill/>
                        </a:ln>
                        <a:solidFill>
                          <a:srgbClr val="775E78"/>
                        </a:solidFill>
                        <a:effectLst/>
                        <a:latin typeface="Tahoma" pitchFamily="34" charset="0"/>
                      </a:endParaRPr>
                    </a:p>
                  </a:txBody>
                  <a:tcPr anchor="ctr" horzOverflow="overflow">
                    <a:lnL w="28575"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28575"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FF0000"/>
                          </a:solidFill>
                          <a:effectLst/>
                          <a:latin typeface="Tahoma" pitchFamily="34" charset="0"/>
                        </a:rPr>
                        <a:t>Depressie, manie, stemmingsstoornissen</a:t>
                      </a:r>
                      <a:endParaRPr kumimoji="0" lang="nl-NL" sz="2000" b="1" i="0" u="none" strike="noStrike" cap="none" normalizeH="0" baseline="0" dirty="0">
                        <a:ln>
                          <a:noFill/>
                        </a:ln>
                        <a:solidFill>
                          <a:srgbClr val="FF0000"/>
                        </a:solidFill>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28575"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00B050"/>
                          </a:solidFill>
                          <a:effectLst/>
                          <a:latin typeface="Tahoma" pitchFamily="34" charset="0"/>
                        </a:rPr>
                        <a:t>Hoe gaat het ?</a:t>
                      </a:r>
                      <a:endParaRPr kumimoji="0" lang="nl-NL" sz="2000" b="1" i="0" u="none" strike="noStrike" cap="none" normalizeH="0" baseline="0" dirty="0">
                        <a:ln>
                          <a:noFill/>
                        </a:ln>
                        <a:solidFill>
                          <a:srgbClr val="00B050"/>
                        </a:solidFill>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28575"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400" b="0" i="0" u="none" strike="noStrike" cap="none" normalizeH="0" baseline="0">
                          <a:ln>
                            <a:noFill/>
                          </a:ln>
                          <a:solidFill>
                            <a:srgbClr val="775E78"/>
                          </a:solidFill>
                          <a:effectLst>
                            <a:outerShdw blurRad="38100" dist="38100" dir="2700000" algn="tl">
                              <a:srgbClr val="000000"/>
                            </a:outerShdw>
                          </a:effectLst>
                          <a:latin typeface="Tahoma" pitchFamily="34" charset="0"/>
                        </a:rPr>
                        <a:t>wij/men</a:t>
                      </a:r>
                      <a:endParaRPr kumimoji="0" lang="nl-NL" sz="2400" b="0" i="0" u="none" strike="noStrike" cap="none" normalizeH="0" baseline="0">
                        <a:ln>
                          <a:noFill/>
                        </a:ln>
                        <a:solidFill>
                          <a:srgbClr val="775E78"/>
                        </a:solidFill>
                        <a:effectLst>
                          <a:outerShdw blurRad="38100" dist="38100" dir="2700000" algn="tl">
                            <a:srgbClr val="000000"/>
                          </a:outerShdw>
                        </a:effectLst>
                        <a:latin typeface="Tahoma" pitchFamily="34" charset="0"/>
                      </a:endParaRPr>
                    </a:p>
                  </a:txBody>
                  <a:tcPr marT="45722" marB="45722" anchor="ctr" horzOverflow="overflow">
                    <a:lnL w="12700" cap="flat" cmpd="sng" algn="ctr">
                      <a:solidFill>
                        <a:srgbClr val="775E78"/>
                      </a:solidFill>
                      <a:prstDash val="solid"/>
                      <a:round/>
                      <a:headEnd type="none" w="med" len="med"/>
                      <a:tailEnd type="none" w="med" len="med"/>
                    </a:lnL>
                    <a:lnR w="28575" cap="flat" cmpd="sng" algn="ctr">
                      <a:solidFill>
                        <a:srgbClr val="775E78"/>
                      </a:solidFill>
                      <a:prstDash val="solid"/>
                      <a:round/>
                      <a:headEnd type="none" w="med" len="med"/>
                      <a:tailEnd type="none" w="med" len="med"/>
                    </a:lnR>
                    <a:lnT w="28575"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58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sz="2000" b="0" i="0" u="none" strike="noStrike" cap="none" normalizeH="0" baseline="0" dirty="0">
                          <a:ln>
                            <a:noFill/>
                          </a:ln>
                          <a:solidFill>
                            <a:srgbClr val="775E78"/>
                          </a:solidFill>
                          <a:effectLst/>
                          <a:latin typeface="Tahoma" pitchFamily="34" charset="0"/>
                        </a:rPr>
                        <a:t>nu</a:t>
                      </a:r>
                      <a:endParaRPr kumimoji="0" lang="nl-BE" sz="2000" b="0" i="0" u="none" strike="noStrike" cap="none" normalizeH="0" baseline="0" dirty="0">
                        <a:ln>
                          <a:noFill/>
                        </a:ln>
                        <a:solidFill>
                          <a:srgbClr val="775E78"/>
                        </a:solidFill>
                        <a:effectLst/>
                        <a:latin typeface="Tahoma" pitchFamily="34" charset="0"/>
                      </a:endParaRPr>
                    </a:p>
                  </a:txBody>
                  <a:tcPr anchor="ctr" horzOverflow="overflow">
                    <a:lnL w="28575"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FF0000"/>
                          </a:solidFill>
                          <a:effectLst/>
                          <a:latin typeface="Tahoma" pitchFamily="34" charset="0"/>
                        </a:rPr>
                        <a:t>Perversies</a:t>
                      </a: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00B050"/>
                          </a:solidFill>
                          <a:effectLst/>
                          <a:latin typeface="Tahoma" pitchFamily="34" charset="0"/>
                        </a:rPr>
                        <a:t>Wat is plezant ?</a:t>
                      </a:r>
                      <a:endParaRPr kumimoji="0" lang="nl-NL" sz="2000" b="1" i="0" u="none" strike="noStrike" cap="none" normalizeH="0" baseline="0" dirty="0">
                        <a:ln>
                          <a:noFill/>
                        </a:ln>
                        <a:solidFill>
                          <a:srgbClr val="00B050"/>
                        </a:solidFill>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400" b="0" i="0" u="none" strike="noStrike" cap="none" normalizeH="0" baseline="0">
                          <a:ln>
                            <a:noFill/>
                          </a:ln>
                          <a:solidFill>
                            <a:srgbClr val="775E78"/>
                          </a:solidFill>
                          <a:effectLst>
                            <a:outerShdw blurRad="38100" dist="38100" dir="2700000" algn="tl">
                              <a:srgbClr val="000000"/>
                            </a:outerShdw>
                          </a:effectLst>
                          <a:latin typeface="Tahoma" pitchFamily="34" charset="0"/>
                        </a:rPr>
                        <a:t>2</a:t>
                      </a:r>
                      <a:endParaRPr kumimoji="0" lang="nl-NL" sz="2400" b="0" i="0" u="none" strike="noStrike" cap="none" normalizeH="0" baseline="0">
                        <a:ln>
                          <a:noFill/>
                        </a:ln>
                        <a:solidFill>
                          <a:srgbClr val="775E78"/>
                        </a:solidFill>
                        <a:effectLst>
                          <a:outerShdw blurRad="38100" dist="38100" dir="2700000" algn="tl">
                            <a:srgbClr val="000000"/>
                          </a:outerShdw>
                        </a:effectLst>
                        <a:latin typeface="Tahoma" pitchFamily="34" charset="0"/>
                      </a:endParaRPr>
                    </a:p>
                  </a:txBody>
                  <a:tcPr marT="45722" marB="45722" anchor="ctr" horzOverflow="overflow">
                    <a:lnL w="12700" cap="flat" cmpd="sng" algn="ctr">
                      <a:solidFill>
                        <a:srgbClr val="775E78"/>
                      </a:solidFill>
                      <a:prstDash val="solid"/>
                      <a:round/>
                      <a:headEnd type="none" w="med" len="med"/>
                      <a:tailEnd type="none" w="med" len="med"/>
                    </a:lnL>
                    <a:lnR w="28575"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58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sz="2000" b="0" i="0" u="none" strike="noStrike" cap="none" normalizeH="0" baseline="0" dirty="0" err="1">
                          <a:ln>
                            <a:noFill/>
                          </a:ln>
                          <a:solidFill>
                            <a:srgbClr val="775E78"/>
                          </a:solidFill>
                          <a:effectLst/>
                          <a:latin typeface="Tahoma" pitchFamily="34" charset="0"/>
                        </a:rPr>
                        <a:t>Verled-en</a:t>
                      </a:r>
                      <a:endParaRPr kumimoji="0" lang="nl-NL" sz="2000" b="0" i="0" u="none" strike="noStrike" cap="none" normalizeH="0" baseline="0" dirty="0">
                        <a:ln>
                          <a:noFill/>
                        </a:ln>
                        <a:solidFill>
                          <a:srgbClr val="775E78"/>
                        </a:solidFill>
                        <a:effectLst/>
                        <a:latin typeface="Tahoma"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nl-NL" sz="2000" b="0" i="0" u="none" strike="noStrike" cap="none" normalizeH="0" baseline="0" dirty="0">
                          <a:ln>
                            <a:noFill/>
                          </a:ln>
                          <a:solidFill>
                            <a:srgbClr val="775E78"/>
                          </a:solidFill>
                          <a:effectLst/>
                          <a:latin typeface="Tahoma" pitchFamily="34" charset="0"/>
                        </a:rPr>
                        <a:t>crisis</a:t>
                      </a:r>
                      <a:endParaRPr kumimoji="0" lang="nl-BE" sz="2000" b="0" i="0" u="none" strike="noStrike" cap="none" normalizeH="0" baseline="0" dirty="0">
                        <a:ln>
                          <a:noFill/>
                        </a:ln>
                        <a:solidFill>
                          <a:srgbClr val="775E78"/>
                        </a:solidFill>
                        <a:effectLst/>
                        <a:latin typeface="Tahoma" pitchFamily="34" charset="0"/>
                      </a:endParaRPr>
                    </a:p>
                  </a:txBody>
                  <a:tcPr anchor="ctr" horzOverflow="overflow">
                    <a:lnL w="28575"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FF0000"/>
                          </a:solidFill>
                          <a:effectLst/>
                          <a:latin typeface="Tahoma" pitchFamily="34" charset="0"/>
                        </a:rPr>
                        <a:t>Neurosen</a:t>
                      </a: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00B050"/>
                          </a:solidFill>
                          <a:effectLst/>
                          <a:latin typeface="Tahoma" pitchFamily="34" charset="0"/>
                        </a:rPr>
                        <a:t>Wat mag ik doen met wie/wanneer ?</a:t>
                      </a:r>
                      <a:endParaRPr kumimoji="0" lang="nl-NL" sz="2000" b="1" i="0" u="none" strike="noStrike" cap="none" normalizeH="0" baseline="0" dirty="0">
                        <a:ln>
                          <a:noFill/>
                        </a:ln>
                        <a:solidFill>
                          <a:srgbClr val="00B050"/>
                        </a:solidFill>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400" b="0" i="0" u="none" strike="noStrike" cap="none" normalizeH="0" baseline="0">
                          <a:ln>
                            <a:noFill/>
                          </a:ln>
                          <a:solidFill>
                            <a:srgbClr val="775E78"/>
                          </a:solidFill>
                          <a:effectLst>
                            <a:outerShdw blurRad="38100" dist="38100" dir="2700000" algn="tl">
                              <a:srgbClr val="000000"/>
                            </a:outerShdw>
                          </a:effectLst>
                          <a:latin typeface="Tahoma" pitchFamily="34" charset="0"/>
                        </a:rPr>
                        <a:t>3</a:t>
                      </a:r>
                      <a:endParaRPr kumimoji="0" lang="nl-NL" sz="2400" b="0" i="0" u="none" strike="noStrike" cap="none" normalizeH="0" baseline="0">
                        <a:ln>
                          <a:noFill/>
                        </a:ln>
                        <a:solidFill>
                          <a:srgbClr val="775E78"/>
                        </a:solidFill>
                        <a:effectLst>
                          <a:outerShdw blurRad="38100" dist="38100" dir="2700000" algn="tl">
                            <a:srgbClr val="000000"/>
                          </a:outerShdw>
                        </a:effectLst>
                        <a:latin typeface="Tahoma" pitchFamily="34" charset="0"/>
                      </a:endParaRPr>
                    </a:p>
                  </a:txBody>
                  <a:tcPr marT="45722" marB="45722" anchor="ctr" horzOverflow="overflow">
                    <a:lnL w="12700" cap="flat" cmpd="sng" algn="ctr">
                      <a:solidFill>
                        <a:srgbClr val="775E78"/>
                      </a:solidFill>
                      <a:prstDash val="solid"/>
                      <a:round/>
                      <a:headEnd type="none" w="med" len="med"/>
                      <a:tailEnd type="none" w="med" len="med"/>
                    </a:lnL>
                    <a:lnR w="28575"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58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NL" sz="2000" b="0" i="0" u="none" strike="noStrike" cap="none" normalizeH="0" baseline="0" dirty="0">
                          <a:ln>
                            <a:noFill/>
                          </a:ln>
                          <a:solidFill>
                            <a:srgbClr val="775E78"/>
                          </a:solidFill>
                          <a:effectLst/>
                          <a:latin typeface="Tahoma" pitchFamily="34" charset="0"/>
                        </a:rPr>
                        <a:t>Toe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nl-NL" sz="2000" b="0" i="0" u="none" strike="noStrike" cap="none" normalizeH="0" baseline="0" dirty="0">
                          <a:ln>
                            <a:noFill/>
                          </a:ln>
                          <a:solidFill>
                            <a:srgbClr val="775E78"/>
                          </a:solidFill>
                          <a:effectLst/>
                          <a:latin typeface="Tahoma" pitchFamily="34" charset="0"/>
                        </a:rPr>
                        <a:t>komst</a:t>
                      </a:r>
                      <a:endParaRPr kumimoji="0" lang="nl-BE" sz="2000" b="0" i="0" u="none" strike="noStrike" cap="none" normalizeH="0" baseline="0" dirty="0">
                        <a:ln>
                          <a:noFill/>
                        </a:ln>
                        <a:solidFill>
                          <a:srgbClr val="775E78"/>
                        </a:solidFill>
                        <a:effectLst/>
                        <a:latin typeface="Tahoma" pitchFamily="34" charset="0"/>
                      </a:endParaRPr>
                    </a:p>
                  </a:txBody>
                  <a:tcPr anchor="ctr" horzOverflow="overflow">
                    <a:lnL w="28575"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28575"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FF0000"/>
                          </a:solidFill>
                          <a:effectLst/>
                          <a:latin typeface="Tahoma" pitchFamily="34" charset="0"/>
                        </a:rPr>
                        <a:t>Psychosen</a:t>
                      </a: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28575"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000" b="1" i="0" u="none" strike="noStrike" cap="none" normalizeH="0" baseline="0" dirty="0">
                          <a:ln>
                            <a:noFill/>
                          </a:ln>
                          <a:solidFill>
                            <a:srgbClr val="00B050"/>
                          </a:solidFill>
                          <a:effectLst/>
                          <a:latin typeface="Tahoma" pitchFamily="34" charset="0"/>
                        </a:rPr>
                        <a:t>Wie ben ik ?</a:t>
                      </a:r>
                      <a:endParaRPr kumimoji="0" lang="nl-NL" sz="2000" b="1" i="0" u="none" strike="noStrike" cap="none" normalizeH="0" baseline="0" dirty="0">
                        <a:ln>
                          <a:noFill/>
                        </a:ln>
                        <a:solidFill>
                          <a:srgbClr val="00B050"/>
                        </a:solidFill>
                        <a:effectLst/>
                        <a:latin typeface="Tahoma" pitchFamily="34" charset="0"/>
                      </a:endParaRPr>
                    </a:p>
                  </a:txBody>
                  <a:tcPr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28575"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400" b="0" i="0" u="none" strike="noStrike" cap="none" normalizeH="0" baseline="0" dirty="0">
                          <a:ln>
                            <a:noFill/>
                          </a:ln>
                          <a:solidFill>
                            <a:srgbClr val="775E78"/>
                          </a:solidFill>
                          <a:effectLst>
                            <a:outerShdw blurRad="38100" dist="38100" dir="2700000" algn="tl">
                              <a:srgbClr val="000000"/>
                            </a:outerShdw>
                          </a:effectLst>
                          <a:latin typeface="Tahoma" pitchFamily="34" charset="0"/>
                        </a:rPr>
                        <a:t>1</a:t>
                      </a:r>
                      <a:endParaRPr kumimoji="0" lang="nl-NL" sz="2400" b="0" i="0" u="none" strike="noStrike" cap="none" normalizeH="0" baseline="0" dirty="0">
                        <a:ln>
                          <a:noFill/>
                        </a:ln>
                        <a:solidFill>
                          <a:srgbClr val="775E78"/>
                        </a:solidFill>
                        <a:effectLst>
                          <a:outerShdw blurRad="38100" dist="38100" dir="2700000" algn="tl">
                            <a:srgbClr val="000000"/>
                          </a:outerShdw>
                        </a:effectLst>
                        <a:latin typeface="Tahoma" pitchFamily="34" charset="0"/>
                      </a:endParaRPr>
                    </a:p>
                  </a:txBody>
                  <a:tcPr marT="45722" marB="45722" anchor="ctr" horzOverflow="overflow">
                    <a:lnL w="12700" cap="flat" cmpd="sng" algn="ctr">
                      <a:solidFill>
                        <a:srgbClr val="775E78"/>
                      </a:solidFill>
                      <a:prstDash val="solid"/>
                      <a:round/>
                      <a:headEnd type="none" w="med" len="med"/>
                      <a:tailEnd type="none" w="med" len="med"/>
                    </a:lnL>
                    <a:lnR w="28575"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28575" cap="flat" cmpd="sng" algn="ctr">
                      <a:solidFill>
                        <a:srgbClr val="775E7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10192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voettekst 4"/>
          <p:cNvSpPr>
            <a:spLocks noGrp="1"/>
          </p:cNvSpPr>
          <p:nvPr>
            <p:ph type="ftr" sz="quarter" idx="11"/>
          </p:nvPr>
        </p:nvSpPr>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r>
              <a:rPr lang="nl-NL" altLang="nl-BE" sz="1200" dirty="0">
                <a:solidFill>
                  <a:srgbClr val="775E78"/>
                </a:solidFill>
                <a:latin typeface="Tahoma" pitchFamily="34" charset="0"/>
              </a:rPr>
              <a:t>c - J. De Groef – </a:t>
            </a:r>
            <a:r>
              <a:rPr lang="nl-NL" altLang="nl-BE" sz="1200" dirty="0" err="1">
                <a:solidFill>
                  <a:srgbClr val="775E78"/>
                </a:solidFill>
                <a:latin typeface="Tahoma" pitchFamily="34" charset="0"/>
              </a:rPr>
              <a:t>summeruniversity</a:t>
            </a:r>
            <a:r>
              <a:rPr lang="nl-NL" altLang="nl-BE" sz="1200" dirty="0">
                <a:solidFill>
                  <a:srgbClr val="775E78"/>
                </a:solidFill>
                <a:latin typeface="Tahoma" pitchFamily="34" charset="0"/>
              </a:rPr>
              <a:t> 2023</a:t>
            </a:r>
          </a:p>
        </p:txBody>
      </p:sp>
      <p:sp>
        <p:nvSpPr>
          <p:cNvPr id="7" name="Tijdelijke aanduiding voor dianummer 5"/>
          <p:cNvSpPr>
            <a:spLocks noGrp="1"/>
          </p:cNvSpPr>
          <p:nvPr>
            <p:ph type="sldNum" sz="quarter" idx="12"/>
          </p:nvPr>
        </p:nvSpPr>
        <p:spPr/>
        <p:txBody>
          <a:bodyPr/>
          <a:lstStyle/>
          <a:p>
            <a:pPr>
              <a:defRPr/>
            </a:pPr>
            <a:fld id="{C98B4508-1718-4BF8-9290-8EF0E8A1A710}" type="slidenum">
              <a:rPr lang="nl-NL"/>
              <a:pPr>
                <a:defRPr/>
              </a:pPr>
              <a:t>19</a:t>
            </a:fld>
            <a:endParaRPr lang="nl-NL"/>
          </a:p>
        </p:txBody>
      </p:sp>
      <p:sp>
        <p:nvSpPr>
          <p:cNvPr id="21508" name="Rectangle 4"/>
          <p:cNvSpPr>
            <a:spLocks noGrp="1" noChangeArrowheads="1"/>
          </p:cNvSpPr>
          <p:nvPr>
            <p:ph type="ctrTitle"/>
          </p:nvPr>
        </p:nvSpPr>
        <p:spPr>
          <a:xfrm>
            <a:off x="685800" y="2130425"/>
            <a:ext cx="8207375" cy="1470025"/>
          </a:xfrm>
        </p:spPr>
        <p:txBody>
          <a:bodyPr/>
          <a:lstStyle/>
          <a:p>
            <a:pPr eaLnBrk="1" hangingPunct="1"/>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IDENTITEIT   -  IDENTITIJD</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KWALITEIT    -  KWALITIJD</a:t>
            </a:r>
            <a:br>
              <a:rPr lang="nl-BE" altLang="nl-BE" sz="2800" b="1" dirty="0">
                <a:solidFill>
                  <a:srgbClr val="775E78"/>
                </a:solidFill>
                <a:effectLst>
                  <a:outerShdw blurRad="38100" dist="38100" dir="2700000" algn="tl">
                    <a:srgbClr val="000000"/>
                  </a:outerShdw>
                </a:effectLst>
              </a:rPr>
            </a:br>
            <a:br>
              <a:rPr lang="nl-BE" altLang="nl-BE" b="1" dirty="0">
                <a:solidFill>
                  <a:srgbClr val="775E78"/>
                </a:solidFill>
                <a:effectLst>
                  <a:outerShdw blurRad="38100" dist="38100" dir="2700000" algn="tl">
                    <a:srgbClr val="000000"/>
                  </a:outerShdw>
                </a:effectLst>
              </a:rPr>
            </a:br>
            <a:r>
              <a:rPr lang="nl-BE" altLang="nl-BE" sz="2400" dirty="0">
                <a:solidFill>
                  <a:srgbClr val="775E78"/>
                </a:solidFill>
                <a:effectLst>
                  <a:outerShdw blurRad="38100" dist="38100" dir="2700000" algn="tl">
                    <a:srgbClr val="000000"/>
                  </a:outerShdw>
                </a:effectLst>
              </a:rPr>
              <a:t>ingevoegd worden, zich voegen en zichzelf vervoegen in </a:t>
            </a:r>
            <a:br>
              <a:rPr lang="nl-BE" altLang="nl-BE" sz="2400" dirty="0">
                <a:solidFill>
                  <a:srgbClr val="775E78"/>
                </a:solidFill>
                <a:effectLst>
                  <a:outerShdw blurRad="38100" dist="38100" dir="2700000" algn="tl">
                    <a:srgbClr val="000000"/>
                  </a:outerShdw>
                </a:effectLst>
              </a:rPr>
            </a:br>
            <a:r>
              <a:rPr lang="nl-BE" altLang="nl-BE" sz="2400" dirty="0">
                <a:solidFill>
                  <a:srgbClr val="775E78"/>
                </a:solidFill>
                <a:effectLst>
                  <a:outerShdw blurRad="38100" dist="38100" dir="2700000" algn="tl">
                    <a:srgbClr val="000000"/>
                  </a:outerShdw>
                </a:effectLst>
              </a:rPr>
              <a:t>de voegen van een sociaal cultureel weefsel </a:t>
            </a:r>
            <a:br>
              <a:rPr lang="nl-BE" altLang="nl-BE" sz="2400" dirty="0">
                <a:solidFill>
                  <a:srgbClr val="775E78"/>
                </a:solidFill>
                <a:effectLst>
                  <a:outerShdw blurRad="38100" dist="38100" dir="2700000" algn="tl">
                    <a:srgbClr val="000000"/>
                  </a:outerShdw>
                </a:effectLst>
              </a:rPr>
            </a:br>
            <a:br>
              <a:rPr lang="nl-BE" altLang="nl-BE" sz="2400" dirty="0">
                <a:solidFill>
                  <a:srgbClr val="775E78"/>
                </a:solidFill>
                <a:effectLst>
                  <a:outerShdw blurRad="38100" dist="38100" dir="2700000" algn="tl">
                    <a:srgbClr val="000000"/>
                  </a:outerShdw>
                </a:effectLst>
              </a:rPr>
            </a:br>
            <a:r>
              <a:rPr lang="nl-BE" altLang="nl-BE" sz="2400" dirty="0">
                <a:solidFill>
                  <a:srgbClr val="775E78"/>
                </a:solidFill>
                <a:effectLst>
                  <a:outerShdw blurRad="38100" dist="38100" dir="2700000" algn="tl">
                    <a:srgbClr val="000000"/>
                  </a:outerShdw>
                </a:effectLst>
              </a:rPr>
              <a:t>De verschillende tijdregisters zijn belangrijk ook al staat er één op de voorgrond en is dynamiek/beweging tussen hen essentieel</a:t>
            </a:r>
            <a:br>
              <a:rPr lang="nl-BE" altLang="nl-BE" sz="2400" dirty="0">
                <a:solidFill>
                  <a:srgbClr val="775E78"/>
                </a:solidFill>
                <a:effectLst>
                  <a:outerShdw blurRad="38100" dist="38100" dir="2700000" algn="tl">
                    <a:srgbClr val="000000"/>
                  </a:outerShdw>
                </a:effectLst>
              </a:rPr>
            </a:br>
            <a:br>
              <a:rPr lang="nl-BE" altLang="nl-BE" sz="2400" dirty="0">
                <a:solidFill>
                  <a:srgbClr val="775E78"/>
                </a:solidFill>
                <a:effectLst>
                  <a:outerShdw blurRad="38100" dist="38100" dir="2700000" algn="tl">
                    <a:srgbClr val="000000"/>
                  </a:outerShdw>
                </a:effectLst>
              </a:rPr>
            </a:br>
            <a:r>
              <a:rPr lang="nl-BE" altLang="nl-BE" sz="2400" dirty="0">
                <a:solidFill>
                  <a:srgbClr val="775E78"/>
                </a:solidFill>
                <a:effectLst>
                  <a:outerShdw blurRad="38100" dist="38100" dir="2700000" algn="tl">
                    <a:srgbClr val="000000"/>
                  </a:outerShdw>
                </a:effectLst>
              </a:rPr>
              <a:t>De basale </a:t>
            </a:r>
            <a:r>
              <a:rPr lang="nl-BE" altLang="nl-BE" sz="2400" dirty="0" err="1">
                <a:solidFill>
                  <a:srgbClr val="775E78"/>
                </a:solidFill>
                <a:effectLst>
                  <a:outerShdw blurRad="38100" dist="38100" dir="2700000" algn="tl">
                    <a:srgbClr val="000000"/>
                  </a:outerShdw>
                </a:effectLst>
              </a:rPr>
              <a:t>cycliciteit</a:t>
            </a:r>
            <a:r>
              <a:rPr lang="nl-BE" altLang="nl-BE" sz="2400" dirty="0">
                <a:solidFill>
                  <a:srgbClr val="775E78"/>
                </a:solidFill>
                <a:effectLst>
                  <a:outerShdw blurRad="38100" dist="38100" dir="2700000" algn="tl">
                    <a:srgbClr val="000000"/>
                  </a:outerShdw>
                </a:effectLst>
              </a:rPr>
              <a:t> is dragend voor het bestaan. Houden en gehouden worden als men zichzelf niet (meer) kan houden</a:t>
            </a:r>
            <a:br>
              <a:rPr lang="nl-BE" altLang="nl-BE" sz="2400" dirty="0">
                <a:solidFill>
                  <a:srgbClr val="775E78"/>
                </a:solidFill>
                <a:effectLst>
                  <a:outerShdw blurRad="38100" dist="38100" dir="2700000" algn="tl">
                    <a:srgbClr val="000000"/>
                  </a:outerShdw>
                </a:effectLst>
              </a:rPr>
            </a:br>
            <a:br>
              <a:rPr lang="nl-BE" altLang="nl-BE" sz="2400" dirty="0">
                <a:solidFill>
                  <a:srgbClr val="775E78"/>
                </a:solidFill>
                <a:effectLst>
                  <a:outerShdw blurRad="38100" dist="38100" dir="2700000" algn="tl">
                    <a:srgbClr val="000000"/>
                  </a:outerShdw>
                </a:effectLst>
              </a:rPr>
            </a:br>
            <a:endParaRPr lang="nl-NL" altLang="nl-BE" sz="2400" dirty="0">
              <a:solidFill>
                <a:srgbClr val="775E78"/>
              </a:solidFill>
              <a:effectLst>
                <a:outerShdw blurRad="38100" dist="38100" dir="2700000" algn="tl">
                  <a:srgbClr val="000000"/>
                </a:outerShdw>
              </a:effectLst>
            </a:endParaRPr>
          </a:p>
        </p:txBody>
      </p:sp>
      <p:sp>
        <p:nvSpPr>
          <p:cNvPr id="2053" name="Rectangle 6"/>
          <p:cNvSpPr>
            <a:spLocks noChangeArrowheads="1"/>
          </p:cNvSpPr>
          <p:nvPr/>
        </p:nvSpPr>
        <p:spPr bwMode="auto">
          <a:xfrm>
            <a:off x="539750" y="476250"/>
            <a:ext cx="8135938" cy="5761038"/>
          </a:xfrm>
          <a:prstGeom prst="rect">
            <a:avLst/>
          </a:prstGeom>
          <a:noFill/>
          <a:ln w="28575">
            <a:solidFill>
              <a:srgbClr val="775E7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endParaRPr lang="nl-BE" altLang="nl-BE"/>
          </a:p>
        </p:txBody>
      </p:sp>
    </p:spTree>
    <p:extLst>
      <p:ext uri="{BB962C8B-B14F-4D97-AF65-F5344CB8AC3E}">
        <p14:creationId xmlns:p14="http://schemas.microsoft.com/office/powerpoint/2010/main" val="813488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jdelijke aanduiding voor voettekst 4"/>
          <p:cNvSpPr>
            <a:spLocks noGrp="1"/>
          </p:cNvSpPr>
          <p:nvPr>
            <p:ph type="ftr" sz="quarter" idx="11"/>
          </p:nvPr>
        </p:nvSpPr>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r>
              <a:rPr lang="nl-NL" altLang="nl-BE" sz="1200" dirty="0">
                <a:solidFill>
                  <a:srgbClr val="775E78"/>
                </a:solidFill>
                <a:latin typeface="Tahoma" pitchFamily="34" charset="0"/>
              </a:rPr>
              <a:t>c - J. De Groef – </a:t>
            </a:r>
            <a:r>
              <a:rPr lang="nl-NL" altLang="nl-BE" sz="1200" dirty="0" err="1">
                <a:solidFill>
                  <a:srgbClr val="775E78"/>
                </a:solidFill>
                <a:latin typeface="Tahoma" pitchFamily="34" charset="0"/>
              </a:rPr>
              <a:t>summeruniversity</a:t>
            </a:r>
            <a:r>
              <a:rPr lang="nl-NL" altLang="nl-BE" sz="1200" dirty="0">
                <a:solidFill>
                  <a:srgbClr val="775E78"/>
                </a:solidFill>
                <a:latin typeface="Tahoma" pitchFamily="34" charset="0"/>
              </a:rPr>
              <a:t> 2023</a:t>
            </a:r>
          </a:p>
        </p:txBody>
      </p:sp>
      <p:sp>
        <p:nvSpPr>
          <p:cNvPr id="31" name="Tijdelijke aanduiding voor dianummer 5"/>
          <p:cNvSpPr>
            <a:spLocks noGrp="1"/>
          </p:cNvSpPr>
          <p:nvPr>
            <p:ph type="sldNum" sz="quarter" idx="12"/>
          </p:nvPr>
        </p:nvSpPr>
        <p:spPr/>
        <p:txBody>
          <a:bodyPr/>
          <a:lstStyle/>
          <a:p>
            <a:pPr>
              <a:defRPr/>
            </a:pPr>
            <a:fld id="{43950297-0B50-41FD-9D56-B72E07929910}" type="slidenum">
              <a:rPr lang="nl-NL"/>
              <a:pPr>
                <a:defRPr/>
              </a:pPr>
              <a:t>20</a:t>
            </a:fld>
            <a:endParaRPr lang="nl-NL" dirty="0"/>
          </a:p>
        </p:txBody>
      </p:sp>
      <p:graphicFrame>
        <p:nvGraphicFramePr>
          <p:cNvPr id="155707" name="Group 59"/>
          <p:cNvGraphicFramePr>
            <a:graphicFrameLocks noGrp="1"/>
          </p:cNvGraphicFramePr>
          <p:nvPr/>
        </p:nvGraphicFramePr>
        <p:xfrm>
          <a:off x="468313" y="836613"/>
          <a:ext cx="8424862" cy="5264149"/>
        </p:xfrm>
        <a:graphic>
          <a:graphicData uri="http://schemas.openxmlformats.org/drawingml/2006/table">
            <a:tbl>
              <a:tblPr/>
              <a:tblGrid>
                <a:gridCol w="935037">
                  <a:extLst>
                    <a:ext uri="{9D8B030D-6E8A-4147-A177-3AD203B41FA5}">
                      <a16:colId xmlns:a16="http://schemas.microsoft.com/office/drawing/2014/main" val="20000"/>
                    </a:ext>
                  </a:extLst>
                </a:gridCol>
                <a:gridCol w="2305050">
                  <a:extLst>
                    <a:ext uri="{9D8B030D-6E8A-4147-A177-3AD203B41FA5}">
                      <a16:colId xmlns:a16="http://schemas.microsoft.com/office/drawing/2014/main" val="20001"/>
                    </a:ext>
                  </a:extLst>
                </a:gridCol>
                <a:gridCol w="3095625">
                  <a:extLst>
                    <a:ext uri="{9D8B030D-6E8A-4147-A177-3AD203B41FA5}">
                      <a16:colId xmlns:a16="http://schemas.microsoft.com/office/drawing/2014/main" val="20002"/>
                    </a:ext>
                  </a:extLst>
                </a:gridCol>
                <a:gridCol w="2089150">
                  <a:extLst>
                    <a:ext uri="{9D8B030D-6E8A-4147-A177-3AD203B41FA5}">
                      <a16:colId xmlns:a16="http://schemas.microsoft.com/office/drawing/2014/main" val="20003"/>
                    </a:ext>
                  </a:extLst>
                </a:gridCol>
              </a:tblGrid>
              <a:tr h="133507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3200" b="1" i="0" u="none" strike="noStrike" cap="none" normalizeH="0" baseline="0">
                          <a:ln>
                            <a:noFill/>
                          </a:ln>
                          <a:solidFill>
                            <a:srgbClr val="775E78"/>
                          </a:solidFill>
                          <a:effectLst/>
                          <a:latin typeface="Tahoma" pitchFamily="34" charset="0"/>
                        </a:rPr>
                        <a:t>c</a:t>
                      </a:r>
                      <a:endParaRPr kumimoji="0" lang="nl-NL" sz="3200" b="1" i="0" u="none" strike="noStrike" cap="none" normalizeH="0" baseline="0">
                        <a:ln>
                          <a:noFill/>
                        </a:ln>
                        <a:solidFill>
                          <a:srgbClr val="775E78"/>
                        </a:solidFill>
                        <a:effectLst/>
                        <a:latin typeface="Tahoma" pitchFamily="34" charset="0"/>
                      </a:endParaRPr>
                    </a:p>
                  </a:txBody>
                  <a:tcPr marT="45722" marB="45722" anchor="ctr" horzOverflow="overflow">
                    <a:lnL w="28575"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28575"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1800" b="0" i="0" u="none" strike="noStrike" cap="none" normalizeH="0" baseline="0">
                          <a:ln>
                            <a:noFill/>
                          </a:ln>
                          <a:solidFill>
                            <a:srgbClr val="775E78"/>
                          </a:solidFill>
                          <a:effectLst/>
                          <a:latin typeface="Tahoma" pitchFamily="34" charset="0"/>
                        </a:rPr>
                        <a:t>Hoe gaat het ?</a:t>
                      </a:r>
                      <a:endParaRPr kumimoji="0" lang="nl-NL" sz="1800" b="0" i="0" u="none" strike="noStrike" cap="none" normalizeH="0" baseline="0">
                        <a:ln>
                          <a:noFill/>
                        </a:ln>
                        <a:solidFill>
                          <a:srgbClr val="775E78"/>
                        </a:solidFill>
                        <a:effectLst/>
                        <a:latin typeface="Tahoma" pitchFamily="34" charset="0"/>
                      </a:endParaRPr>
                    </a:p>
                  </a:txBody>
                  <a:tcPr marT="45722" marB="45722"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28575"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400" b="0" i="0" u="none" strike="noStrike" cap="none" normalizeH="0" baseline="0">
                          <a:ln>
                            <a:noFill/>
                          </a:ln>
                          <a:solidFill>
                            <a:srgbClr val="775E78"/>
                          </a:solidFill>
                          <a:effectLst>
                            <a:outerShdw blurRad="38100" dist="38100" dir="2700000" algn="tl">
                              <a:srgbClr val="000000"/>
                            </a:outerShdw>
                          </a:effectLst>
                          <a:latin typeface="Tahoma" pitchFamily="34" charset="0"/>
                        </a:rPr>
                        <a:t>contact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400" b="0" i="0" u="none" strike="noStrike" cap="none" normalizeH="0" baseline="0">
                          <a:ln>
                            <a:noFill/>
                          </a:ln>
                          <a:solidFill>
                            <a:srgbClr val="775E78"/>
                          </a:solidFill>
                          <a:effectLst>
                            <a:outerShdw blurRad="38100" dist="38100" dir="2700000" algn="tl">
                              <a:srgbClr val="000000"/>
                            </a:outerShdw>
                          </a:effectLst>
                          <a:latin typeface="Tahoma" pitchFamily="34" charset="0"/>
                        </a:rPr>
                        <a:t>ambiance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400" b="0" i="0" u="none" strike="noStrike" cap="none" normalizeH="0" baseline="0">
                          <a:ln>
                            <a:noFill/>
                          </a:ln>
                          <a:solidFill>
                            <a:srgbClr val="775E78"/>
                          </a:solidFill>
                          <a:effectLst>
                            <a:outerShdw blurRad="38100" dist="38100" dir="2700000" algn="tl">
                              <a:srgbClr val="000000"/>
                            </a:outerShdw>
                          </a:effectLst>
                          <a:latin typeface="Tahoma" pitchFamily="34" charset="0"/>
                        </a:rPr>
                        <a:t>stemming</a:t>
                      </a:r>
                      <a:endParaRPr kumimoji="0" lang="nl-NL" sz="2400" b="0" i="0" u="none" strike="noStrike" cap="none" normalizeH="0" baseline="0">
                        <a:ln>
                          <a:noFill/>
                        </a:ln>
                        <a:solidFill>
                          <a:srgbClr val="775E78"/>
                        </a:solidFill>
                        <a:effectLst>
                          <a:outerShdw blurRad="38100" dist="38100" dir="2700000" algn="tl">
                            <a:srgbClr val="000000"/>
                          </a:outerShdw>
                        </a:effectLst>
                        <a:latin typeface="Tahoma" pitchFamily="34" charset="0"/>
                      </a:endParaRPr>
                    </a:p>
                  </a:txBody>
                  <a:tcPr marT="45722" marB="45722"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28575"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400" b="0" i="0" u="none" strike="noStrike" cap="none" normalizeH="0" baseline="0">
                          <a:ln>
                            <a:noFill/>
                          </a:ln>
                          <a:solidFill>
                            <a:srgbClr val="775E78"/>
                          </a:solidFill>
                          <a:effectLst>
                            <a:outerShdw blurRad="38100" dist="38100" dir="2700000" algn="tl">
                              <a:srgbClr val="000000"/>
                            </a:outerShdw>
                          </a:effectLst>
                          <a:latin typeface="Tahoma" pitchFamily="34" charset="0"/>
                        </a:rPr>
                        <a:t>moederborst</a:t>
                      </a:r>
                      <a:endParaRPr kumimoji="0" lang="nl-NL" sz="2400" b="0" i="0" u="none" strike="noStrike" cap="none" normalizeH="0" baseline="0">
                        <a:ln>
                          <a:noFill/>
                        </a:ln>
                        <a:solidFill>
                          <a:srgbClr val="775E78"/>
                        </a:solidFill>
                        <a:effectLst>
                          <a:outerShdw blurRad="38100" dist="38100" dir="2700000" algn="tl">
                            <a:srgbClr val="000000"/>
                          </a:outerShdw>
                        </a:effectLst>
                        <a:latin typeface="Tahoma" pitchFamily="34" charset="0"/>
                      </a:endParaRPr>
                    </a:p>
                  </a:txBody>
                  <a:tcPr marT="45722" marB="45722" anchor="ctr" horzOverflow="overflow">
                    <a:lnL w="12700" cap="flat" cmpd="sng" algn="ctr">
                      <a:solidFill>
                        <a:srgbClr val="775E78"/>
                      </a:solidFill>
                      <a:prstDash val="solid"/>
                      <a:round/>
                      <a:headEnd type="none" w="med" len="med"/>
                      <a:tailEnd type="none" w="med" len="med"/>
                    </a:lnL>
                    <a:lnR w="28575" cap="flat" cmpd="sng" algn="ctr">
                      <a:solidFill>
                        <a:srgbClr val="775E78"/>
                      </a:solidFill>
                      <a:prstDash val="solid"/>
                      <a:round/>
                      <a:headEnd type="none" w="med" len="med"/>
                      <a:tailEnd type="none" w="med" len="med"/>
                    </a:lnR>
                    <a:lnT w="28575"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3507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3200" b="1" i="0" u="none" strike="noStrike" cap="none" normalizeH="0" baseline="0">
                          <a:ln>
                            <a:noFill/>
                          </a:ln>
                          <a:solidFill>
                            <a:srgbClr val="775E78"/>
                          </a:solidFill>
                          <a:effectLst/>
                          <a:latin typeface="Tahoma" pitchFamily="34" charset="0"/>
                        </a:rPr>
                        <a:t>s</a:t>
                      </a:r>
                    </a:p>
                  </a:txBody>
                  <a:tcPr marT="45722" marB="45722" anchor="ctr" horzOverflow="overflow">
                    <a:lnL w="28575"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1800" b="0" i="0" u="none" strike="noStrike" cap="none" normalizeH="0" baseline="0">
                          <a:ln>
                            <a:noFill/>
                          </a:ln>
                          <a:solidFill>
                            <a:srgbClr val="775E78"/>
                          </a:solidFill>
                          <a:effectLst/>
                          <a:latin typeface="Tahoma" pitchFamily="34" charset="0"/>
                        </a:rPr>
                        <a:t>Wat is plezant ?</a:t>
                      </a:r>
                      <a:endParaRPr kumimoji="0" lang="nl-NL" sz="1800" b="0" i="0" u="none" strike="noStrike" cap="none" normalizeH="0" baseline="0">
                        <a:ln>
                          <a:noFill/>
                        </a:ln>
                        <a:solidFill>
                          <a:srgbClr val="775E78"/>
                        </a:solidFill>
                        <a:effectLst/>
                        <a:latin typeface="Tahoma" pitchFamily="34" charset="0"/>
                      </a:endParaRPr>
                    </a:p>
                  </a:txBody>
                  <a:tcPr marT="45722" marB="45722"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400" b="0" i="0" u="none" strike="noStrike" cap="none" normalizeH="0" baseline="0">
                          <a:ln>
                            <a:noFill/>
                          </a:ln>
                          <a:solidFill>
                            <a:srgbClr val="775E78"/>
                          </a:solidFill>
                          <a:effectLst>
                            <a:outerShdw blurRad="38100" dist="38100" dir="2700000" algn="tl">
                              <a:srgbClr val="000000"/>
                            </a:outerShdw>
                          </a:effectLst>
                          <a:latin typeface="Tahoma" pitchFamily="34" charset="0"/>
                        </a:rPr>
                        <a:t>lust en onlust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400" b="0" i="0" u="none" strike="noStrike" cap="none" normalizeH="0" baseline="0">
                          <a:ln>
                            <a:noFill/>
                          </a:ln>
                          <a:solidFill>
                            <a:srgbClr val="775E78"/>
                          </a:solidFill>
                          <a:effectLst>
                            <a:outerShdw blurRad="38100" dist="38100" dir="2700000" algn="tl">
                              <a:srgbClr val="000000"/>
                            </a:outerShdw>
                          </a:effectLst>
                          <a:latin typeface="Tahoma" pitchFamily="34" charset="0"/>
                        </a:rPr>
                        <a:t>lijf</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400" b="0" i="0" u="none" strike="noStrike" cap="none" normalizeH="0" baseline="0">
                          <a:ln>
                            <a:noFill/>
                          </a:ln>
                          <a:solidFill>
                            <a:srgbClr val="775E78"/>
                          </a:solidFill>
                          <a:effectLst>
                            <a:outerShdw blurRad="38100" dist="38100" dir="2700000" algn="tl">
                              <a:srgbClr val="000000"/>
                            </a:outerShdw>
                          </a:effectLst>
                          <a:latin typeface="Tahoma" pitchFamily="34" charset="0"/>
                        </a:rPr>
                        <a:t>subject - object</a:t>
                      </a:r>
                      <a:endParaRPr kumimoji="0" lang="nl-NL" sz="2400" b="0" i="0" u="none" strike="noStrike" cap="none" normalizeH="0" baseline="0">
                        <a:ln>
                          <a:noFill/>
                        </a:ln>
                        <a:solidFill>
                          <a:srgbClr val="775E78"/>
                        </a:solidFill>
                        <a:effectLst>
                          <a:outerShdw blurRad="38100" dist="38100" dir="2700000" algn="tl">
                            <a:srgbClr val="000000"/>
                          </a:outerShdw>
                        </a:effectLst>
                        <a:latin typeface="Tahoma" pitchFamily="34" charset="0"/>
                      </a:endParaRPr>
                    </a:p>
                  </a:txBody>
                  <a:tcPr marT="45722" marB="45722"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400" b="0" i="0" u="none" strike="noStrike" cap="none" normalizeH="0" baseline="0">
                          <a:ln>
                            <a:noFill/>
                          </a:ln>
                          <a:solidFill>
                            <a:srgbClr val="775E78"/>
                          </a:solidFill>
                          <a:effectLst>
                            <a:outerShdw blurRad="38100" dist="38100" dir="2700000" algn="tl">
                              <a:srgbClr val="000000"/>
                            </a:outerShdw>
                          </a:effectLst>
                          <a:latin typeface="Tahoma" pitchFamily="34" charset="0"/>
                        </a:rPr>
                        <a:t>verleiding</a:t>
                      </a:r>
                      <a:endParaRPr kumimoji="0" lang="nl-NL" sz="2400" b="0" i="0" u="none" strike="noStrike" cap="none" normalizeH="0" baseline="0">
                        <a:ln>
                          <a:noFill/>
                        </a:ln>
                        <a:solidFill>
                          <a:srgbClr val="775E78"/>
                        </a:solidFill>
                        <a:effectLst>
                          <a:outerShdw blurRad="38100" dist="38100" dir="2700000" algn="tl">
                            <a:srgbClr val="000000"/>
                          </a:outerShdw>
                        </a:effectLst>
                        <a:latin typeface="Tahoma" pitchFamily="34" charset="0"/>
                      </a:endParaRPr>
                    </a:p>
                  </a:txBody>
                  <a:tcPr marT="45722" marB="45722" anchor="ctr" horzOverflow="overflow">
                    <a:lnL w="12700" cap="flat" cmpd="sng" algn="ctr">
                      <a:solidFill>
                        <a:srgbClr val="775E78"/>
                      </a:solidFill>
                      <a:prstDash val="solid"/>
                      <a:round/>
                      <a:headEnd type="none" w="med" len="med"/>
                      <a:tailEnd type="none" w="med" len="med"/>
                    </a:lnL>
                    <a:lnR w="28575"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3507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3200" b="1" i="0" u="none" strike="noStrike" cap="none" normalizeH="0" baseline="0">
                          <a:ln>
                            <a:noFill/>
                          </a:ln>
                          <a:solidFill>
                            <a:srgbClr val="775E78"/>
                          </a:solidFill>
                          <a:effectLst/>
                          <a:latin typeface="Tahoma" pitchFamily="34" charset="0"/>
                        </a:rPr>
                        <a:t>p</a:t>
                      </a:r>
                    </a:p>
                  </a:txBody>
                  <a:tcPr marT="45722" marB="45722" anchor="ctr" horzOverflow="overflow">
                    <a:lnL w="28575"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1800" b="0" i="0" u="none" strike="noStrike" cap="none" normalizeH="0" baseline="0">
                          <a:ln>
                            <a:noFill/>
                          </a:ln>
                          <a:solidFill>
                            <a:srgbClr val="775E78"/>
                          </a:solidFill>
                          <a:effectLst/>
                          <a:latin typeface="Tahoma" pitchFamily="34" charset="0"/>
                        </a:rPr>
                        <a:t>Wat mag ik doen met wie/wanneer ?</a:t>
                      </a:r>
                      <a:endParaRPr kumimoji="0" lang="nl-NL" sz="1800" b="0" i="0" u="none" strike="noStrike" cap="none" normalizeH="0" baseline="0">
                        <a:ln>
                          <a:noFill/>
                        </a:ln>
                        <a:solidFill>
                          <a:srgbClr val="775E78"/>
                        </a:solidFill>
                        <a:effectLst/>
                        <a:latin typeface="Tahoma" pitchFamily="34" charset="0"/>
                      </a:endParaRPr>
                    </a:p>
                  </a:txBody>
                  <a:tcPr marT="45722" marB="45722"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400" b="0" i="0" u="none" strike="noStrike" cap="none" normalizeH="0" baseline="0">
                          <a:ln>
                            <a:noFill/>
                          </a:ln>
                          <a:solidFill>
                            <a:srgbClr val="775E78"/>
                          </a:solidFill>
                          <a:effectLst>
                            <a:outerShdw blurRad="38100" dist="38100" dir="2700000" algn="tl">
                              <a:srgbClr val="000000"/>
                            </a:outerShdw>
                          </a:effectLst>
                          <a:latin typeface="Tahoma" pitchFamily="34" charset="0"/>
                        </a:rPr>
                        <a:t>regels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400" b="0" i="0" u="none" strike="noStrike" cap="none" normalizeH="0" baseline="0">
                          <a:ln>
                            <a:noFill/>
                          </a:ln>
                          <a:solidFill>
                            <a:srgbClr val="775E78"/>
                          </a:solidFill>
                          <a:effectLst>
                            <a:outerShdw blurRad="38100" dist="38100" dir="2700000" algn="tl">
                              <a:srgbClr val="000000"/>
                            </a:outerShdw>
                          </a:effectLst>
                          <a:latin typeface="Tahoma" pitchFamily="34" charset="0"/>
                        </a:rPr>
                        <a:t>functies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400" b="0" i="0" u="none" strike="noStrike" cap="none" normalizeH="0" baseline="0">
                          <a:ln>
                            <a:noFill/>
                          </a:ln>
                          <a:solidFill>
                            <a:srgbClr val="775E78"/>
                          </a:solidFill>
                          <a:effectLst>
                            <a:outerShdw blurRad="38100" dist="38100" dir="2700000" algn="tl">
                              <a:srgbClr val="000000"/>
                            </a:outerShdw>
                          </a:effectLst>
                          <a:latin typeface="Tahoma" pitchFamily="34" charset="0"/>
                        </a:rPr>
                        <a:t>statuut en rol</a:t>
                      </a:r>
                      <a:endParaRPr kumimoji="0" lang="nl-NL" sz="2400" b="0" i="0" u="none" strike="noStrike" cap="none" normalizeH="0" baseline="0">
                        <a:ln>
                          <a:noFill/>
                        </a:ln>
                        <a:solidFill>
                          <a:srgbClr val="775E78"/>
                        </a:solidFill>
                        <a:effectLst>
                          <a:outerShdw blurRad="38100" dist="38100" dir="2700000" algn="tl">
                            <a:srgbClr val="000000"/>
                          </a:outerShdw>
                        </a:effectLst>
                        <a:latin typeface="Tahoma" pitchFamily="34" charset="0"/>
                      </a:endParaRPr>
                    </a:p>
                  </a:txBody>
                  <a:tcPr marT="45722" marB="45722"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400" b="0" i="0" u="none" strike="noStrike" cap="none" normalizeH="0" baseline="0">
                          <a:ln>
                            <a:noFill/>
                          </a:ln>
                          <a:solidFill>
                            <a:srgbClr val="775E78"/>
                          </a:solidFill>
                          <a:effectLst>
                            <a:outerShdw blurRad="38100" dist="38100" dir="2700000" algn="tl">
                              <a:srgbClr val="000000"/>
                            </a:outerShdw>
                          </a:effectLst>
                          <a:latin typeface="Tahoma" pitchFamily="34" charset="0"/>
                        </a:rPr>
                        <a:t>primitieve scene</a:t>
                      </a:r>
                      <a:endParaRPr kumimoji="0" lang="nl-NL" sz="2400" b="0" i="0" u="none" strike="noStrike" cap="none" normalizeH="0" baseline="0">
                        <a:ln>
                          <a:noFill/>
                        </a:ln>
                        <a:solidFill>
                          <a:srgbClr val="775E78"/>
                        </a:solidFill>
                        <a:effectLst>
                          <a:outerShdw blurRad="38100" dist="38100" dir="2700000" algn="tl">
                            <a:srgbClr val="000000"/>
                          </a:outerShdw>
                        </a:effectLst>
                        <a:latin typeface="Tahoma" pitchFamily="34" charset="0"/>
                      </a:endParaRPr>
                    </a:p>
                  </a:txBody>
                  <a:tcPr marT="45722" marB="45722" anchor="ctr" horzOverflow="overflow">
                    <a:lnL w="12700" cap="flat" cmpd="sng" algn="ctr">
                      <a:solidFill>
                        <a:srgbClr val="775E78"/>
                      </a:solidFill>
                      <a:prstDash val="solid"/>
                      <a:round/>
                      <a:headEnd type="none" w="med" len="med"/>
                      <a:tailEnd type="none" w="med" len="med"/>
                    </a:lnL>
                    <a:lnR w="28575"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12700" cap="flat" cmpd="sng" algn="ctr">
                      <a:solidFill>
                        <a:srgbClr val="775E7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5893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3200" b="1" i="0" u="none" strike="noStrike" cap="none" normalizeH="0" baseline="0">
                          <a:ln>
                            <a:noFill/>
                          </a:ln>
                          <a:solidFill>
                            <a:srgbClr val="775E78"/>
                          </a:solidFill>
                          <a:effectLst/>
                          <a:latin typeface="Tahoma" pitchFamily="34" charset="0"/>
                        </a:rPr>
                        <a:t>Sch</a:t>
                      </a:r>
                    </a:p>
                  </a:txBody>
                  <a:tcPr marT="45722" marB="45722" anchor="ctr" horzOverflow="overflow">
                    <a:lnL w="28575"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28575"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1800" b="0" i="0" u="none" strike="noStrike" cap="none" normalizeH="0" baseline="0">
                          <a:ln>
                            <a:noFill/>
                          </a:ln>
                          <a:solidFill>
                            <a:srgbClr val="775E78"/>
                          </a:solidFill>
                          <a:effectLst/>
                          <a:latin typeface="Tahoma" pitchFamily="34" charset="0"/>
                        </a:rPr>
                        <a:t>Wie ben ik ?</a:t>
                      </a:r>
                      <a:endParaRPr kumimoji="0" lang="nl-NL" sz="1800" b="0" i="0" u="none" strike="noStrike" cap="none" normalizeH="0" baseline="0">
                        <a:ln>
                          <a:noFill/>
                        </a:ln>
                        <a:solidFill>
                          <a:srgbClr val="775E78"/>
                        </a:solidFill>
                        <a:effectLst/>
                        <a:latin typeface="Tahoma" pitchFamily="34" charset="0"/>
                      </a:endParaRPr>
                    </a:p>
                  </a:txBody>
                  <a:tcPr marT="45722" marB="45722"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28575"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400" b="0" i="0" u="none" strike="noStrike" cap="none" normalizeH="0" baseline="0">
                          <a:ln>
                            <a:noFill/>
                          </a:ln>
                          <a:solidFill>
                            <a:srgbClr val="775E78"/>
                          </a:solidFill>
                          <a:effectLst>
                            <a:outerShdw blurRad="38100" dist="38100" dir="2700000" algn="tl">
                              <a:srgbClr val="000000"/>
                            </a:outerShdw>
                          </a:effectLst>
                          <a:latin typeface="Tahoma" pitchFamily="34" charset="0"/>
                        </a:rPr>
                        <a:t>zijn en hebben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400" b="0" i="0" u="none" strike="noStrike" cap="none" normalizeH="0" baseline="0">
                          <a:ln>
                            <a:noFill/>
                          </a:ln>
                          <a:solidFill>
                            <a:srgbClr val="775E78"/>
                          </a:solidFill>
                          <a:effectLst>
                            <a:outerShdw blurRad="38100" dist="38100" dir="2700000" algn="tl">
                              <a:srgbClr val="000000"/>
                            </a:outerShdw>
                          </a:effectLst>
                          <a:latin typeface="Tahoma" pitchFamily="34" charset="0"/>
                        </a:rPr>
                        <a:t>identiteit</a:t>
                      </a:r>
                      <a:endParaRPr kumimoji="0" lang="nl-NL" sz="2400" b="0" i="0" u="none" strike="noStrike" cap="none" normalizeH="0" baseline="0">
                        <a:ln>
                          <a:noFill/>
                        </a:ln>
                        <a:solidFill>
                          <a:srgbClr val="775E78"/>
                        </a:solidFill>
                        <a:effectLst>
                          <a:outerShdw blurRad="38100" dist="38100" dir="2700000" algn="tl">
                            <a:srgbClr val="000000"/>
                          </a:outerShdw>
                        </a:effectLst>
                        <a:latin typeface="Tahoma" pitchFamily="34" charset="0"/>
                      </a:endParaRPr>
                    </a:p>
                  </a:txBody>
                  <a:tcPr marT="45722" marB="45722" anchor="ctr" horzOverflow="overflow">
                    <a:lnL w="12700" cap="flat" cmpd="sng" algn="ctr">
                      <a:solidFill>
                        <a:srgbClr val="775E78"/>
                      </a:solidFill>
                      <a:prstDash val="solid"/>
                      <a:round/>
                      <a:headEnd type="none" w="med" len="med"/>
                      <a:tailEnd type="none" w="med" len="med"/>
                    </a:lnL>
                    <a:lnR w="12700"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28575" cap="flat" cmpd="sng" algn="ctr">
                      <a:solidFill>
                        <a:srgbClr val="775E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l-BE" sz="2400" b="0" i="0" u="none" strike="noStrike" cap="none" normalizeH="0" baseline="0">
                          <a:ln>
                            <a:noFill/>
                          </a:ln>
                          <a:solidFill>
                            <a:srgbClr val="775E78"/>
                          </a:solidFill>
                          <a:effectLst>
                            <a:outerShdw blurRad="38100" dist="38100" dir="2700000" algn="tl">
                              <a:srgbClr val="000000"/>
                            </a:outerShdw>
                          </a:effectLst>
                          <a:latin typeface="Tahoma" pitchFamily="34" charset="0"/>
                        </a:rPr>
                        <a:t>castratie</a:t>
                      </a:r>
                      <a:endParaRPr kumimoji="0" lang="nl-NL" sz="2400" b="0" i="0" u="none" strike="noStrike" cap="none" normalizeH="0" baseline="0">
                        <a:ln>
                          <a:noFill/>
                        </a:ln>
                        <a:solidFill>
                          <a:srgbClr val="775E78"/>
                        </a:solidFill>
                        <a:effectLst>
                          <a:outerShdw blurRad="38100" dist="38100" dir="2700000" algn="tl">
                            <a:srgbClr val="000000"/>
                          </a:outerShdw>
                        </a:effectLst>
                        <a:latin typeface="Tahoma" pitchFamily="34" charset="0"/>
                      </a:endParaRPr>
                    </a:p>
                  </a:txBody>
                  <a:tcPr marT="45722" marB="45722" anchor="ctr" horzOverflow="overflow">
                    <a:lnL w="12700" cap="flat" cmpd="sng" algn="ctr">
                      <a:solidFill>
                        <a:srgbClr val="775E78"/>
                      </a:solidFill>
                      <a:prstDash val="solid"/>
                      <a:round/>
                      <a:headEnd type="none" w="med" len="med"/>
                      <a:tailEnd type="none" w="med" len="med"/>
                    </a:lnL>
                    <a:lnR w="28575" cap="flat" cmpd="sng" algn="ctr">
                      <a:solidFill>
                        <a:srgbClr val="775E78"/>
                      </a:solidFill>
                      <a:prstDash val="solid"/>
                      <a:round/>
                      <a:headEnd type="none" w="med" len="med"/>
                      <a:tailEnd type="none" w="med" len="med"/>
                    </a:lnR>
                    <a:lnT w="12700" cap="flat" cmpd="sng" algn="ctr">
                      <a:solidFill>
                        <a:srgbClr val="775E78"/>
                      </a:solidFill>
                      <a:prstDash val="solid"/>
                      <a:round/>
                      <a:headEnd type="none" w="med" len="med"/>
                      <a:tailEnd type="none" w="med" len="med"/>
                    </a:lnT>
                    <a:lnB w="28575" cap="flat" cmpd="sng" algn="ctr">
                      <a:solidFill>
                        <a:srgbClr val="775E7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ctrTitle" idx="4294967295"/>
          </p:nvPr>
        </p:nvSpPr>
        <p:spPr>
          <a:xfrm>
            <a:off x="323850" y="188913"/>
            <a:ext cx="8640763" cy="892175"/>
          </a:xfrm>
        </p:spPr>
        <p:txBody>
          <a:bodyPr/>
          <a:lstStyle/>
          <a:p>
            <a:r>
              <a:rPr lang="nl-BE" altLang="nl-BE" sz="4800"/>
              <a:t>antropopsychiatrie</a:t>
            </a:r>
          </a:p>
        </p:txBody>
      </p:sp>
      <p:sp>
        <p:nvSpPr>
          <p:cNvPr id="87043" name="Rectangle 3"/>
          <p:cNvSpPr>
            <a:spLocks noGrp="1" noChangeArrowheads="1"/>
          </p:cNvSpPr>
          <p:nvPr>
            <p:ph type="subTitle" idx="4294967295"/>
          </p:nvPr>
        </p:nvSpPr>
        <p:spPr>
          <a:xfrm>
            <a:off x="755650" y="1285875"/>
            <a:ext cx="7993063" cy="4735513"/>
          </a:xfrm>
        </p:spPr>
        <p:txBody>
          <a:bodyPr/>
          <a:lstStyle/>
          <a:p>
            <a:pPr>
              <a:lnSpc>
                <a:spcPct val="90000"/>
              </a:lnSpc>
              <a:buFontTx/>
              <a:buChar char="-"/>
            </a:pPr>
            <a:r>
              <a:rPr lang="nl-BE" altLang="nl-BE" sz="2800" b="1" dirty="0">
                <a:solidFill>
                  <a:srgbClr val="008000"/>
                </a:solidFill>
                <a:latin typeface="Tahoma" pitchFamily="34" charset="0"/>
              </a:rPr>
              <a:t>Ik ben een mens, niets menselijks is mij     </a:t>
            </a:r>
          </a:p>
          <a:p>
            <a:pPr marL="0" indent="0">
              <a:lnSpc>
                <a:spcPct val="90000"/>
              </a:lnSpc>
              <a:buNone/>
            </a:pPr>
            <a:r>
              <a:rPr lang="nl-BE" altLang="nl-BE" sz="2800" b="1" dirty="0">
                <a:solidFill>
                  <a:srgbClr val="008000"/>
                </a:solidFill>
                <a:latin typeface="Tahoma" pitchFamily="34" charset="0"/>
              </a:rPr>
              <a:t>    vreemd, hoe  vreemd die mens ook moge </a:t>
            </a:r>
          </a:p>
          <a:p>
            <a:pPr marL="0" indent="0">
              <a:lnSpc>
                <a:spcPct val="90000"/>
              </a:lnSpc>
              <a:buNone/>
            </a:pPr>
            <a:r>
              <a:rPr lang="nl-BE" altLang="nl-BE" sz="2800" b="1" dirty="0">
                <a:solidFill>
                  <a:srgbClr val="008000"/>
                </a:solidFill>
                <a:latin typeface="Tahoma" pitchFamily="34" charset="0"/>
              </a:rPr>
              <a:t>    lijken    </a:t>
            </a:r>
            <a:r>
              <a:rPr lang="nl-BE" altLang="nl-BE" sz="2000" b="1" dirty="0">
                <a:solidFill>
                  <a:srgbClr val="008000"/>
                </a:solidFill>
                <a:latin typeface="Tahoma" pitchFamily="34" charset="0"/>
              </a:rPr>
              <a:t> </a:t>
            </a:r>
            <a:r>
              <a:rPr lang="nl-BE" altLang="nl-BE" sz="2000" dirty="0">
                <a:solidFill>
                  <a:srgbClr val="775E78"/>
                </a:solidFill>
                <a:latin typeface="Courier New" pitchFamily="49" charset="0"/>
              </a:rPr>
              <a:t>(</a:t>
            </a:r>
            <a:r>
              <a:rPr lang="nl-BE" altLang="nl-BE" sz="2000" b="1" dirty="0" err="1">
                <a:solidFill>
                  <a:schemeClr val="bg2"/>
                </a:solidFill>
                <a:latin typeface="Courier New" pitchFamily="49" charset="0"/>
              </a:rPr>
              <a:t>Terentius</a:t>
            </a:r>
            <a:r>
              <a:rPr lang="nl-BE" altLang="nl-BE" sz="2000" b="1" dirty="0">
                <a:solidFill>
                  <a:srgbClr val="775E78"/>
                </a:solidFill>
                <a:latin typeface="Courier New" pitchFamily="49" charset="0"/>
              </a:rPr>
              <a:t>,</a:t>
            </a:r>
            <a:r>
              <a:rPr lang="nl-NL" altLang="nl-BE" sz="2000" b="1" u="sng" dirty="0" err="1">
                <a:solidFill>
                  <a:schemeClr val="bg2"/>
                </a:solidFill>
                <a:latin typeface="Courier New" pitchFamily="49" charset="0"/>
              </a:rPr>
              <a:t>heautontimoroumenos</a:t>
            </a:r>
            <a:r>
              <a:rPr lang="nl-BE" altLang="nl-BE" sz="2000" u="sng" dirty="0">
                <a:solidFill>
                  <a:schemeClr val="bg2"/>
                </a:solidFill>
                <a:latin typeface="Courier New" pitchFamily="49" charset="0"/>
              </a:rPr>
              <a:t>.)</a:t>
            </a:r>
            <a:r>
              <a:rPr lang="nl-BE" altLang="nl-BE" sz="2000" dirty="0">
                <a:solidFill>
                  <a:srgbClr val="775E78"/>
                </a:solidFill>
                <a:latin typeface="Courier New" pitchFamily="49" charset="0"/>
              </a:rPr>
              <a:t> </a:t>
            </a:r>
            <a:endParaRPr lang="nl-BE" altLang="nl-BE" sz="2000" b="1" dirty="0">
              <a:solidFill>
                <a:srgbClr val="008000"/>
              </a:solidFill>
              <a:latin typeface="Tahoma" pitchFamily="34" charset="0"/>
            </a:endParaRPr>
          </a:p>
          <a:p>
            <a:pPr marL="0" indent="0">
              <a:lnSpc>
                <a:spcPct val="90000"/>
              </a:lnSpc>
              <a:buFontTx/>
              <a:buNone/>
            </a:pPr>
            <a:r>
              <a:rPr lang="nl-BE" altLang="nl-BE" dirty="0">
                <a:solidFill>
                  <a:srgbClr val="775E78"/>
                </a:solidFill>
                <a:latin typeface="Tahoma" pitchFamily="34" charset="0"/>
              </a:rPr>
              <a:t> </a:t>
            </a:r>
            <a:r>
              <a:rPr lang="nl-BE" altLang="nl-BE" dirty="0">
                <a:latin typeface="Tahoma" pitchFamily="34" charset="0"/>
              </a:rPr>
              <a:t>-</a:t>
            </a:r>
            <a:r>
              <a:rPr lang="nl-BE" altLang="nl-BE" dirty="0">
                <a:solidFill>
                  <a:srgbClr val="775E78"/>
                </a:solidFill>
                <a:latin typeface="Tahoma" pitchFamily="34" charset="0"/>
              </a:rPr>
              <a:t> </a:t>
            </a:r>
            <a:r>
              <a:rPr lang="nl-BE" altLang="nl-BE" sz="2800" b="1" dirty="0">
                <a:solidFill>
                  <a:srgbClr val="008000"/>
                </a:solidFill>
                <a:latin typeface="Tahoma" pitchFamily="34" charset="0"/>
              </a:rPr>
              <a:t>Kristalprincipe</a:t>
            </a:r>
            <a:r>
              <a:rPr lang="nl-BE" altLang="nl-BE" dirty="0">
                <a:solidFill>
                  <a:srgbClr val="775E78"/>
                </a:solidFill>
                <a:latin typeface="Tahoma" pitchFamily="34" charset="0"/>
              </a:rPr>
              <a:t> </a:t>
            </a:r>
            <a:r>
              <a:rPr lang="nl-BE" altLang="nl-BE" sz="1800" dirty="0">
                <a:solidFill>
                  <a:srgbClr val="775E78"/>
                </a:solidFill>
                <a:latin typeface="Tahoma" pitchFamily="34" charset="0"/>
              </a:rPr>
              <a:t>( Sigmund Freud )</a:t>
            </a:r>
            <a:endParaRPr lang="nl-BE" altLang="nl-BE" sz="1800" b="1" dirty="0">
              <a:solidFill>
                <a:srgbClr val="008000"/>
              </a:solidFill>
              <a:latin typeface="Tahoma" pitchFamily="34" charset="0"/>
            </a:endParaRPr>
          </a:p>
          <a:p>
            <a:pPr marL="0" indent="0">
              <a:lnSpc>
                <a:spcPct val="90000"/>
              </a:lnSpc>
              <a:buFontTx/>
              <a:buNone/>
            </a:pPr>
            <a:r>
              <a:rPr lang="nl-BE" altLang="nl-BE" dirty="0">
                <a:solidFill>
                  <a:srgbClr val="775E78"/>
                </a:solidFill>
                <a:latin typeface="Tahoma" pitchFamily="34" charset="0"/>
              </a:rPr>
              <a:t>  	- </a:t>
            </a:r>
            <a:r>
              <a:rPr lang="nl-BE" altLang="nl-BE" sz="2400" dirty="0">
                <a:solidFill>
                  <a:srgbClr val="008000"/>
                </a:solidFill>
                <a:latin typeface="Tahoma" pitchFamily="34" charset="0"/>
              </a:rPr>
              <a:t>Abnormaal - normaal : kwantitatief en niet   </a:t>
            </a:r>
          </a:p>
          <a:p>
            <a:pPr marL="0" indent="0">
              <a:lnSpc>
                <a:spcPct val="90000"/>
              </a:lnSpc>
              <a:buFontTx/>
              <a:buNone/>
            </a:pPr>
            <a:r>
              <a:rPr lang="nl-BE" altLang="nl-BE" sz="2400" dirty="0">
                <a:solidFill>
                  <a:srgbClr val="008000"/>
                </a:solidFill>
                <a:latin typeface="Tahoma" pitchFamily="34" charset="0"/>
              </a:rPr>
              <a:t>            kwalitatief / structureel verschillend/klasse -   </a:t>
            </a:r>
          </a:p>
          <a:p>
            <a:pPr marL="0" indent="0">
              <a:lnSpc>
                <a:spcPct val="90000"/>
              </a:lnSpc>
              <a:buFontTx/>
              <a:buNone/>
            </a:pPr>
            <a:r>
              <a:rPr lang="nl-BE" altLang="nl-BE" sz="2400" dirty="0">
                <a:solidFill>
                  <a:srgbClr val="008000"/>
                </a:solidFill>
                <a:latin typeface="Tahoma" pitchFamily="34" charset="0"/>
              </a:rPr>
              <a:t>            categorie</a:t>
            </a:r>
            <a:r>
              <a:rPr lang="nl-BE" altLang="nl-BE" sz="2400" dirty="0">
                <a:solidFill>
                  <a:srgbClr val="00B050"/>
                </a:solidFill>
                <a:latin typeface="Tahoma" pitchFamily="34" charset="0"/>
              </a:rPr>
              <a:t> </a:t>
            </a:r>
          </a:p>
          <a:p>
            <a:pPr marL="0" indent="0">
              <a:lnSpc>
                <a:spcPct val="90000"/>
              </a:lnSpc>
              <a:buFontTx/>
              <a:buNone/>
            </a:pPr>
            <a:r>
              <a:rPr lang="nl-BE" altLang="nl-BE" dirty="0">
                <a:solidFill>
                  <a:srgbClr val="775E78"/>
                </a:solidFill>
                <a:latin typeface="Tahoma" pitchFamily="34" charset="0"/>
              </a:rPr>
              <a:t>       </a:t>
            </a:r>
            <a:r>
              <a:rPr lang="nl-BE" altLang="nl-BE" dirty="0">
                <a:latin typeface="Tahoma" pitchFamily="34" charset="0"/>
              </a:rPr>
              <a:t>-</a:t>
            </a:r>
            <a:r>
              <a:rPr lang="nl-BE" altLang="nl-BE" sz="2400" dirty="0">
                <a:solidFill>
                  <a:srgbClr val="775E78"/>
                </a:solidFill>
                <a:latin typeface="Tahoma" pitchFamily="34" charset="0"/>
              </a:rPr>
              <a:t> </a:t>
            </a:r>
            <a:r>
              <a:rPr lang="nl-BE" altLang="nl-BE" sz="2400" dirty="0">
                <a:solidFill>
                  <a:srgbClr val="008000"/>
                </a:solidFill>
                <a:latin typeface="Tahoma" pitchFamily="34" charset="0"/>
              </a:rPr>
              <a:t>De mens als </a:t>
            </a:r>
            <a:r>
              <a:rPr lang="nl-BE" altLang="nl-BE" sz="2400" b="1" dirty="0">
                <a:solidFill>
                  <a:srgbClr val="008000"/>
                </a:solidFill>
                <a:latin typeface="Tahoma" pitchFamily="34" charset="0"/>
              </a:rPr>
              <a:t>kwetsbaar</a:t>
            </a:r>
            <a:r>
              <a:rPr lang="nl-BE" altLang="nl-BE" sz="2400" dirty="0">
                <a:solidFill>
                  <a:srgbClr val="008000"/>
                </a:solidFill>
                <a:latin typeface="Tahoma" pitchFamily="34" charset="0"/>
              </a:rPr>
              <a:t> wezen</a:t>
            </a:r>
            <a:r>
              <a:rPr lang="nl-BE" altLang="nl-BE" sz="2400" dirty="0">
                <a:solidFill>
                  <a:srgbClr val="775E78"/>
                </a:solidFill>
                <a:latin typeface="Tahoma" pitchFamily="34" charset="0"/>
              </a:rPr>
              <a:t> </a:t>
            </a:r>
            <a:r>
              <a:rPr lang="nl-BE" altLang="nl-BE" sz="2400" b="1" dirty="0">
                <a:solidFill>
                  <a:srgbClr val="008000"/>
                </a:solidFill>
                <a:latin typeface="Tahoma" pitchFamily="34" charset="0"/>
              </a:rPr>
              <a:t>aangewezen</a:t>
            </a:r>
            <a:r>
              <a:rPr lang="nl-BE" altLang="nl-BE" sz="2400" b="1" dirty="0">
                <a:solidFill>
                  <a:srgbClr val="775E78"/>
                </a:solidFill>
                <a:latin typeface="Tahoma" pitchFamily="34" charset="0"/>
              </a:rPr>
              <a:t>    </a:t>
            </a:r>
          </a:p>
          <a:p>
            <a:pPr marL="0" indent="0">
              <a:lnSpc>
                <a:spcPct val="90000"/>
              </a:lnSpc>
              <a:buFontTx/>
              <a:buNone/>
            </a:pPr>
            <a:r>
              <a:rPr lang="nl-BE" altLang="nl-BE" sz="2400" b="1" dirty="0">
                <a:solidFill>
                  <a:srgbClr val="775E78"/>
                </a:solidFill>
                <a:latin typeface="Tahoma" pitchFamily="34" charset="0"/>
              </a:rPr>
              <a:t>             </a:t>
            </a:r>
            <a:r>
              <a:rPr lang="nl-BE" altLang="nl-BE" sz="2400" dirty="0">
                <a:solidFill>
                  <a:srgbClr val="775E78"/>
                </a:solidFill>
                <a:latin typeface="Tahoma" pitchFamily="34" charset="0"/>
              </a:rPr>
              <a:t>(afhankelijk) </a:t>
            </a:r>
            <a:r>
              <a:rPr lang="nl-BE" altLang="nl-BE" sz="2400" dirty="0">
                <a:solidFill>
                  <a:srgbClr val="008000"/>
                </a:solidFill>
                <a:latin typeface="Tahoma" pitchFamily="34" charset="0"/>
              </a:rPr>
              <a:t>op de ander / autonomie -       </a:t>
            </a:r>
          </a:p>
          <a:p>
            <a:pPr marL="0" indent="0">
              <a:lnSpc>
                <a:spcPct val="90000"/>
              </a:lnSpc>
              <a:buFontTx/>
              <a:buNone/>
            </a:pPr>
            <a:r>
              <a:rPr lang="nl-BE" altLang="nl-BE" sz="2400" dirty="0">
                <a:solidFill>
                  <a:srgbClr val="008000"/>
                </a:solidFill>
                <a:latin typeface="Tahoma" pitchFamily="34" charset="0"/>
              </a:rPr>
              <a:t>            heteronomie  </a:t>
            </a:r>
            <a:r>
              <a:rPr lang="nl-BE" altLang="nl-BE" dirty="0">
                <a:solidFill>
                  <a:srgbClr val="008000"/>
                </a:solidFill>
                <a:latin typeface="Tahoma" pitchFamily="34" charset="0"/>
              </a:rPr>
              <a:t> </a:t>
            </a:r>
          </a:p>
          <a:p>
            <a:pPr marL="0" indent="0">
              <a:lnSpc>
                <a:spcPct val="90000"/>
              </a:lnSpc>
              <a:buFontTx/>
              <a:buNone/>
            </a:pPr>
            <a:r>
              <a:rPr lang="nl-BE" altLang="nl-BE" dirty="0">
                <a:solidFill>
                  <a:srgbClr val="775E78"/>
                </a:solidFill>
                <a:latin typeface="Tahoma" pitchFamily="34" charset="0"/>
              </a:rPr>
              <a:t>  </a:t>
            </a:r>
          </a:p>
          <a:p>
            <a:pPr marL="0" indent="0">
              <a:lnSpc>
                <a:spcPct val="90000"/>
              </a:lnSpc>
              <a:buFontTx/>
              <a:buNone/>
            </a:pPr>
            <a:r>
              <a:rPr lang="nl-BE" altLang="nl-BE" dirty="0">
                <a:solidFill>
                  <a:srgbClr val="775E78"/>
                </a:solidFill>
                <a:latin typeface="Tahoma" pitchFamily="34" charset="0"/>
              </a:rPr>
              <a:t>        </a:t>
            </a:r>
          </a:p>
          <a:p>
            <a:pPr marL="0" indent="0">
              <a:lnSpc>
                <a:spcPct val="90000"/>
              </a:lnSpc>
              <a:buFontTx/>
              <a:buNone/>
            </a:pPr>
            <a:endParaRPr lang="nl-NL" altLang="nl-BE" dirty="0">
              <a:solidFill>
                <a:srgbClr val="775E78"/>
              </a:solidFill>
              <a:latin typeface="Tahoma" pitchFamily="34" charset="0"/>
            </a:endParaRPr>
          </a:p>
        </p:txBody>
      </p:sp>
      <p:sp>
        <p:nvSpPr>
          <p:cNvPr id="87044" name="Line 4"/>
          <p:cNvSpPr>
            <a:spLocks noChangeShapeType="1"/>
          </p:cNvSpPr>
          <p:nvPr/>
        </p:nvSpPr>
        <p:spPr bwMode="auto">
          <a:xfrm>
            <a:off x="468313" y="1268413"/>
            <a:ext cx="83518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BE"/>
          </a:p>
        </p:txBody>
      </p:sp>
      <p:sp>
        <p:nvSpPr>
          <p:cNvPr id="87045" name="Text Box 5"/>
          <p:cNvSpPr txBox="1">
            <a:spLocks noChangeArrowheads="1"/>
          </p:cNvSpPr>
          <p:nvPr/>
        </p:nvSpPr>
        <p:spPr bwMode="auto">
          <a:xfrm>
            <a:off x="900113" y="6524625"/>
            <a:ext cx="76327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spcBef>
                <a:spcPct val="50000"/>
              </a:spcBef>
            </a:pPr>
            <a:r>
              <a:rPr lang="nl-BE" altLang="nl-BE" sz="1200" dirty="0">
                <a:solidFill>
                  <a:schemeClr val="tx2"/>
                </a:solidFill>
                <a:cs typeface="Arial" charset="0"/>
              </a:rPr>
              <a:t>                                                            c- J. De Groef  - </a:t>
            </a:r>
            <a:r>
              <a:rPr lang="nl-BE" altLang="nl-BE" sz="1200" dirty="0" err="1">
                <a:solidFill>
                  <a:schemeClr val="tx2"/>
                </a:solidFill>
                <a:cs typeface="Arial" charset="0"/>
              </a:rPr>
              <a:t>summeruniversity</a:t>
            </a:r>
            <a:r>
              <a:rPr lang="nl-BE" altLang="nl-BE" sz="1200" dirty="0">
                <a:solidFill>
                  <a:schemeClr val="tx2"/>
                </a:solidFill>
                <a:cs typeface="Arial" charset="0"/>
              </a:rPr>
              <a:t> 2023                   </a:t>
            </a:r>
            <a:endParaRPr lang="nl-NL" altLang="nl-BE" sz="1200" dirty="0">
              <a:solidFill>
                <a:schemeClr val="tx2"/>
              </a:solidFill>
              <a:cs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voettekst 1"/>
          <p:cNvSpPr>
            <a:spLocks noGrp="1"/>
          </p:cNvSpPr>
          <p:nvPr>
            <p:ph type="ftr" sz="quarter" idx="11"/>
          </p:nvPr>
        </p:nvSpPr>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r>
              <a:rPr lang="nl-NL" altLang="nl-BE" sz="1200" dirty="0">
                <a:solidFill>
                  <a:srgbClr val="775E78"/>
                </a:solidFill>
                <a:latin typeface="Tahoma" pitchFamily="34" charset="0"/>
              </a:rPr>
              <a:t>c - J. De Groef –</a:t>
            </a:r>
            <a:r>
              <a:rPr lang="nl-NL" altLang="nl-BE" sz="1200" dirty="0" err="1">
                <a:solidFill>
                  <a:srgbClr val="775E78"/>
                </a:solidFill>
                <a:latin typeface="Tahoma" pitchFamily="34" charset="0"/>
              </a:rPr>
              <a:t>summeruniversity</a:t>
            </a:r>
            <a:r>
              <a:rPr lang="nl-NL" altLang="nl-BE" sz="1200" dirty="0">
                <a:solidFill>
                  <a:srgbClr val="775E78"/>
                </a:solidFill>
                <a:latin typeface="Tahoma" pitchFamily="34" charset="0"/>
              </a:rPr>
              <a:t> 2023</a:t>
            </a:r>
          </a:p>
        </p:txBody>
      </p:sp>
      <p:sp>
        <p:nvSpPr>
          <p:cNvPr id="3" name="Tijdelijke aanduiding voor dianummer 2"/>
          <p:cNvSpPr>
            <a:spLocks noGrp="1"/>
          </p:cNvSpPr>
          <p:nvPr>
            <p:ph type="sldNum" sz="quarter" idx="12"/>
          </p:nvPr>
        </p:nvSpPr>
        <p:spPr/>
        <p:txBody>
          <a:bodyPr/>
          <a:lstStyle/>
          <a:p>
            <a:pPr>
              <a:defRPr/>
            </a:pPr>
            <a:endParaRPr lang="nl-NL" dirty="0"/>
          </a:p>
        </p:txBody>
      </p:sp>
      <p:sp>
        <p:nvSpPr>
          <p:cNvPr id="34820" name="Rechthoek 3"/>
          <p:cNvSpPr>
            <a:spLocks noChangeArrowheads="1"/>
          </p:cNvSpPr>
          <p:nvPr/>
        </p:nvSpPr>
        <p:spPr bwMode="auto">
          <a:xfrm>
            <a:off x="2357438" y="142875"/>
            <a:ext cx="4572000"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r>
              <a:rPr lang="nl-BE" altLang="nl-BE" sz="2000" dirty="0"/>
              <a:t>Laat </a:t>
            </a:r>
          </a:p>
          <a:p>
            <a:pPr eaLnBrk="1" hangingPunct="1"/>
            <a:endParaRPr lang="nl-BE" altLang="nl-BE" sz="2000" dirty="0"/>
          </a:p>
          <a:p>
            <a:pPr eaLnBrk="1" hangingPunct="1"/>
            <a:r>
              <a:rPr lang="nl-BE" altLang="nl-BE" sz="2000" dirty="0"/>
              <a:t>Vertraag </a:t>
            </a:r>
          </a:p>
          <a:p>
            <a:pPr eaLnBrk="1" hangingPunct="1"/>
            <a:r>
              <a:rPr lang="nl-BE" altLang="nl-BE" sz="2000" dirty="0"/>
              <a:t>vertraag </a:t>
            </a:r>
          </a:p>
          <a:p>
            <a:pPr eaLnBrk="1" hangingPunct="1"/>
            <a:r>
              <a:rPr lang="nl-BE" altLang="nl-BE" sz="2000" dirty="0"/>
              <a:t>vertraag je stap </a:t>
            </a:r>
          </a:p>
          <a:p>
            <a:pPr eaLnBrk="1" hangingPunct="1"/>
            <a:endParaRPr lang="nl-BE" altLang="nl-BE" sz="2000" dirty="0"/>
          </a:p>
          <a:p>
            <a:pPr eaLnBrk="1" hangingPunct="1"/>
            <a:r>
              <a:rPr lang="nl-BE" altLang="nl-BE" sz="2000" dirty="0"/>
              <a:t>stap trager dan je hartslag vraagt </a:t>
            </a:r>
          </a:p>
          <a:p>
            <a:pPr eaLnBrk="1" hangingPunct="1"/>
            <a:endParaRPr lang="nl-BE" altLang="nl-BE" sz="2000" dirty="0"/>
          </a:p>
          <a:p>
            <a:pPr eaLnBrk="1" hangingPunct="1"/>
            <a:r>
              <a:rPr lang="nl-BE" altLang="nl-BE" sz="2000" dirty="0"/>
              <a:t>verlangzaam </a:t>
            </a:r>
          </a:p>
          <a:p>
            <a:pPr eaLnBrk="1" hangingPunct="1"/>
            <a:r>
              <a:rPr lang="nl-BE" altLang="nl-BE" sz="2000" dirty="0"/>
              <a:t>verlangzaam </a:t>
            </a:r>
          </a:p>
          <a:p>
            <a:pPr eaLnBrk="1" hangingPunct="1"/>
            <a:r>
              <a:rPr lang="nl-BE" altLang="nl-BE" sz="2000" dirty="0"/>
              <a:t>verlangzaam je verlangen </a:t>
            </a:r>
          </a:p>
          <a:p>
            <a:pPr eaLnBrk="1" hangingPunct="1"/>
            <a:endParaRPr lang="nl-BE" altLang="nl-BE" sz="2000" dirty="0"/>
          </a:p>
          <a:p>
            <a:pPr eaLnBrk="1" hangingPunct="1"/>
            <a:r>
              <a:rPr lang="nl-BE" altLang="nl-BE" sz="2000" dirty="0"/>
              <a:t>en verdwijn met mate </a:t>
            </a:r>
          </a:p>
          <a:p>
            <a:pPr eaLnBrk="1" hangingPunct="1"/>
            <a:endParaRPr lang="nl-BE" altLang="nl-BE" sz="2000" dirty="0"/>
          </a:p>
          <a:p>
            <a:pPr eaLnBrk="1" hangingPunct="1"/>
            <a:r>
              <a:rPr lang="nl-BE" altLang="nl-BE" sz="2000" dirty="0"/>
              <a:t>neem niet je tijd </a:t>
            </a:r>
          </a:p>
          <a:p>
            <a:pPr eaLnBrk="1" hangingPunct="1"/>
            <a:r>
              <a:rPr lang="nl-BE" altLang="nl-BE" sz="2000" dirty="0"/>
              <a:t>en laat de tijd je nemen </a:t>
            </a:r>
          </a:p>
          <a:p>
            <a:pPr eaLnBrk="1" hangingPunct="1"/>
            <a:endParaRPr lang="nl-BE" altLang="nl-BE" sz="2000" dirty="0"/>
          </a:p>
          <a:p>
            <a:pPr eaLnBrk="1" hangingPunct="1"/>
            <a:r>
              <a:rPr lang="nl-BE" altLang="nl-BE" sz="2000" dirty="0"/>
              <a:t>Laat</a:t>
            </a:r>
          </a:p>
          <a:p>
            <a:pPr eaLnBrk="1" hangingPunct="1"/>
            <a:r>
              <a:rPr lang="nl-BE" altLang="nl-BE" sz="2000" dirty="0"/>
              <a:t>                                L. Nolens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ctrTitle" idx="4294967295"/>
          </p:nvPr>
        </p:nvSpPr>
        <p:spPr>
          <a:xfrm>
            <a:off x="323850" y="188913"/>
            <a:ext cx="8640763" cy="892175"/>
          </a:xfrm>
        </p:spPr>
        <p:txBody>
          <a:bodyPr/>
          <a:lstStyle/>
          <a:p>
            <a:r>
              <a:rPr lang="nl-BE" altLang="nl-BE" sz="4800"/>
              <a:t>antropopsychiatrie</a:t>
            </a:r>
          </a:p>
        </p:txBody>
      </p:sp>
      <p:sp>
        <p:nvSpPr>
          <p:cNvPr id="86019" name="Rectangle 3"/>
          <p:cNvSpPr>
            <a:spLocks noGrp="1" noChangeArrowheads="1"/>
          </p:cNvSpPr>
          <p:nvPr>
            <p:ph type="subTitle" idx="4294967295"/>
          </p:nvPr>
        </p:nvSpPr>
        <p:spPr>
          <a:xfrm>
            <a:off x="755650" y="1412875"/>
            <a:ext cx="7993063" cy="4608513"/>
          </a:xfrm>
        </p:spPr>
        <p:txBody>
          <a:bodyPr/>
          <a:lstStyle/>
          <a:p>
            <a:pPr marL="0" indent="0">
              <a:lnSpc>
                <a:spcPct val="80000"/>
              </a:lnSpc>
              <a:buFontTx/>
              <a:buNone/>
            </a:pPr>
            <a:r>
              <a:rPr lang="nl-BE" altLang="nl-BE">
                <a:solidFill>
                  <a:srgbClr val="775E78"/>
                </a:solidFill>
                <a:latin typeface="Tahoma" pitchFamily="34" charset="0"/>
              </a:rPr>
              <a:t>Patho-analyse of  Antropopsychiatrie</a:t>
            </a:r>
          </a:p>
          <a:p>
            <a:pPr marL="0" indent="0">
              <a:lnSpc>
                <a:spcPct val="80000"/>
              </a:lnSpc>
              <a:buFontTx/>
              <a:buNone/>
            </a:pPr>
            <a:r>
              <a:rPr lang="nl-BE" altLang="nl-BE">
                <a:solidFill>
                  <a:srgbClr val="775E78"/>
                </a:solidFill>
                <a:latin typeface="Tahoma" pitchFamily="34" charset="0"/>
              </a:rPr>
              <a:t> </a:t>
            </a:r>
            <a:r>
              <a:rPr lang="nl-BE" altLang="nl-BE" sz="2800">
                <a:solidFill>
                  <a:srgbClr val="775E78"/>
                </a:solidFill>
                <a:latin typeface="Tahoma" pitchFamily="34" charset="0"/>
              </a:rPr>
              <a:t>Leopold Szondi</a:t>
            </a:r>
            <a:r>
              <a:rPr lang="nl-BE" altLang="nl-BE">
                <a:solidFill>
                  <a:srgbClr val="775E78"/>
                </a:solidFill>
                <a:latin typeface="Tahoma" pitchFamily="34" charset="0"/>
              </a:rPr>
              <a:t> </a:t>
            </a:r>
            <a:r>
              <a:rPr lang="nl-BE" altLang="nl-BE" sz="1600">
                <a:solidFill>
                  <a:srgbClr val="775E78"/>
                </a:solidFill>
                <a:latin typeface="Tahoma" pitchFamily="34" charset="0"/>
              </a:rPr>
              <a:t>(1893–1986)</a:t>
            </a:r>
            <a:r>
              <a:rPr lang="nl-BE" altLang="nl-BE">
                <a:solidFill>
                  <a:srgbClr val="775E78"/>
                </a:solidFill>
                <a:latin typeface="Tahoma" pitchFamily="34" charset="0"/>
              </a:rPr>
              <a:t> </a:t>
            </a:r>
            <a:r>
              <a:rPr lang="nl-BE" altLang="nl-BE" sz="2800">
                <a:solidFill>
                  <a:srgbClr val="775E78"/>
                </a:solidFill>
                <a:latin typeface="Tahoma" pitchFamily="34" charset="0"/>
              </a:rPr>
              <a:t>Jacques Schotte</a:t>
            </a:r>
            <a:r>
              <a:rPr lang="nl-BE" altLang="nl-BE">
                <a:solidFill>
                  <a:srgbClr val="775E78"/>
                </a:solidFill>
                <a:latin typeface="Tahoma" pitchFamily="34" charset="0"/>
              </a:rPr>
              <a:t> </a:t>
            </a:r>
            <a:r>
              <a:rPr lang="nl-BE" altLang="nl-BE" sz="1600">
                <a:solidFill>
                  <a:srgbClr val="775E78"/>
                </a:solidFill>
                <a:latin typeface="Tahoma" pitchFamily="34" charset="0"/>
              </a:rPr>
              <a:t>(1928 -2007)</a:t>
            </a:r>
          </a:p>
          <a:p>
            <a:pPr marL="914400" lvl="2" indent="0" eaLnBrk="1" hangingPunct="1">
              <a:lnSpc>
                <a:spcPct val="80000"/>
              </a:lnSpc>
              <a:buFontTx/>
              <a:buChar char="-"/>
            </a:pPr>
            <a:r>
              <a:rPr lang="nl-BE" altLang="nl-BE" sz="1800">
                <a:solidFill>
                  <a:srgbClr val="775E78"/>
                </a:solidFill>
                <a:latin typeface="Tahoma" pitchFamily="34" charset="0"/>
              </a:rPr>
              <a:t>Jacques Schotte, </a:t>
            </a:r>
            <a:r>
              <a:rPr lang="nl-BE" altLang="nl-BE" sz="1800" u="sng">
                <a:solidFill>
                  <a:srgbClr val="775E78"/>
                </a:solidFill>
                <a:latin typeface="Tahoma" pitchFamily="34" charset="0"/>
              </a:rPr>
              <a:t>Szondi avec Freud. Sur la voie d’une psychiatrie pulsionnelle</a:t>
            </a:r>
            <a:r>
              <a:rPr lang="nl-BE" altLang="nl-BE" sz="1800">
                <a:solidFill>
                  <a:srgbClr val="775E78"/>
                </a:solidFill>
                <a:latin typeface="Tahoma" pitchFamily="34" charset="0"/>
              </a:rPr>
              <a:t>. Ed. De Boeck, Bruxelles 1992.</a:t>
            </a:r>
          </a:p>
          <a:p>
            <a:pPr marL="914400" lvl="2" indent="0" eaLnBrk="1" hangingPunct="1">
              <a:lnSpc>
                <a:spcPct val="80000"/>
              </a:lnSpc>
              <a:buFontTx/>
              <a:buChar char="-"/>
            </a:pPr>
            <a:r>
              <a:rPr lang="nl-BE" altLang="nl-BE" sz="1800">
                <a:solidFill>
                  <a:srgbClr val="775E78"/>
                </a:solidFill>
                <a:latin typeface="Tahoma" pitchFamily="34" charset="0"/>
              </a:rPr>
              <a:t>Jacques Schotte, Un </a:t>
            </a:r>
            <a:r>
              <a:rPr lang="nl-BE" altLang="nl-BE" sz="1800" u="sng">
                <a:solidFill>
                  <a:srgbClr val="775E78"/>
                </a:solidFill>
                <a:latin typeface="Tahoma" pitchFamily="34" charset="0"/>
              </a:rPr>
              <a:t>Parcours .Rencontrer, relier, dialoguer, partager</a:t>
            </a:r>
            <a:r>
              <a:rPr lang="nl-BE" altLang="nl-BE" sz="1800">
                <a:solidFill>
                  <a:srgbClr val="775E78"/>
                </a:solidFill>
                <a:latin typeface="Tahoma" pitchFamily="34" charset="0"/>
              </a:rPr>
              <a:t>. Ed. Le Pli, 2006</a:t>
            </a:r>
          </a:p>
          <a:p>
            <a:pPr marL="914400" lvl="2" indent="0" eaLnBrk="1" hangingPunct="1">
              <a:lnSpc>
                <a:spcPct val="80000"/>
              </a:lnSpc>
              <a:buFontTx/>
              <a:buChar char="-"/>
            </a:pPr>
            <a:r>
              <a:rPr lang="nl-BE" altLang="nl-BE" sz="1600">
                <a:solidFill>
                  <a:srgbClr val="775E78"/>
                </a:solidFill>
                <a:latin typeface="Tahoma" pitchFamily="34" charset="0"/>
              </a:rPr>
              <a:t> </a:t>
            </a:r>
            <a:r>
              <a:rPr lang="nl-BE" altLang="nl-BE" sz="1800">
                <a:solidFill>
                  <a:srgbClr val="775E78"/>
                </a:solidFill>
                <a:latin typeface="Tahoma" pitchFamily="34" charset="0"/>
              </a:rPr>
              <a:t>Jean Melon &amp; Philippe Lekeuche,</a:t>
            </a:r>
            <a:r>
              <a:rPr lang="nl-BE" altLang="nl-BE" sz="1800" u="sng">
                <a:solidFill>
                  <a:srgbClr val="775E78"/>
                </a:solidFill>
                <a:latin typeface="Tahoma" pitchFamily="34" charset="0"/>
              </a:rPr>
              <a:t>Dialectique des pulsions</a:t>
            </a:r>
            <a:r>
              <a:rPr lang="nl-BE" altLang="nl-BE" sz="1800">
                <a:solidFill>
                  <a:srgbClr val="775E78"/>
                </a:solidFill>
                <a:latin typeface="Tahoma" pitchFamily="34" charset="0"/>
              </a:rPr>
              <a:t>. Ed. De Boeck, Bruxelles, 1990</a:t>
            </a:r>
          </a:p>
          <a:p>
            <a:pPr marL="914400" lvl="2" indent="0" eaLnBrk="1" hangingPunct="1">
              <a:lnSpc>
                <a:spcPct val="80000"/>
              </a:lnSpc>
              <a:buFontTx/>
              <a:buChar char="-"/>
            </a:pPr>
            <a:r>
              <a:rPr lang="nl-BE" altLang="nl-BE" sz="1800">
                <a:solidFill>
                  <a:srgbClr val="775E78"/>
                </a:solidFill>
                <a:latin typeface="Tahoma" pitchFamily="34" charset="0"/>
              </a:rPr>
              <a:t> Leo Ruelens,Naar een andere psychiatrie.Het rebelse denken van Jacques Schotte,Literarte,2010</a:t>
            </a:r>
          </a:p>
          <a:p>
            <a:pPr marL="914400" lvl="2" indent="0" eaLnBrk="1" hangingPunct="1">
              <a:lnSpc>
                <a:spcPct val="80000"/>
              </a:lnSpc>
              <a:buFontTx/>
              <a:buNone/>
            </a:pPr>
            <a:endParaRPr lang="nl-BE" altLang="nl-BE" sz="1400" u="sng">
              <a:solidFill>
                <a:srgbClr val="008000"/>
              </a:solidFill>
              <a:latin typeface="Tahoma" pitchFamily="34" charset="0"/>
            </a:endParaRPr>
          </a:p>
          <a:p>
            <a:pPr marL="0" indent="0" eaLnBrk="1" hangingPunct="1">
              <a:lnSpc>
                <a:spcPct val="80000"/>
              </a:lnSpc>
              <a:buFontTx/>
              <a:buNone/>
            </a:pPr>
            <a:r>
              <a:rPr lang="nl-BE" altLang="nl-BE" sz="1800">
                <a:solidFill>
                  <a:srgbClr val="008000"/>
                </a:solidFill>
                <a:latin typeface="Tahoma" pitchFamily="34" charset="0"/>
              </a:rPr>
              <a:t>     www.szondiforum.org</a:t>
            </a:r>
          </a:p>
          <a:p>
            <a:pPr marL="0" indent="0" eaLnBrk="1" hangingPunct="1">
              <a:lnSpc>
                <a:spcPct val="80000"/>
              </a:lnSpc>
              <a:buFontTx/>
              <a:buNone/>
            </a:pPr>
            <a:r>
              <a:rPr lang="nl-BE" altLang="nl-BE" sz="1800">
                <a:solidFill>
                  <a:srgbClr val="008000"/>
                </a:solidFill>
                <a:latin typeface="Tahoma" pitchFamily="34" charset="0"/>
              </a:rPr>
              <a:t>     http://home.scarlet.be/cep</a:t>
            </a:r>
          </a:p>
          <a:p>
            <a:pPr marL="0" indent="0" eaLnBrk="1" hangingPunct="1">
              <a:lnSpc>
                <a:spcPct val="80000"/>
              </a:lnSpc>
              <a:buFontTx/>
              <a:buNone/>
            </a:pPr>
            <a:r>
              <a:rPr lang="nl-BE" altLang="nl-BE" sz="1800">
                <a:solidFill>
                  <a:srgbClr val="008000"/>
                </a:solidFill>
                <a:latin typeface="Tahoma" pitchFamily="34" charset="0"/>
                <a:hlinkClick r:id="rId3"/>
              </a:rPr>
              <a:t> </a:t>
            </a:r>
            <a:r>
              <a:rPr lang="nl-BE" altLang="nl-BE" sz="1800">
                <a:solidFill>
                  <a:srgbClr val="008000"/>
                </a:solidFill>
                <a:latin typeface="Tahoma" pitchFamily="34" charset="0"/>
              </a:rPr>
              <a:t>    www.szondi.ch</a:t>
            </a:r>
            <a:endParaRPr lang="nl-BE" altLang="nl-BE" sz="1600">
              <a:solidFill>
                <a:srgbClr val="775E78"/>
              </a:solidFill>
              <a:latin typeface="Tahoma" pitchFamily="34" charset="0"/>
            </a:endParaRPr>
          </a:p>
          <a:p>
            <a:pPr marL="0" indent="0">
              <a:lnSpc>
                <a:spcPct val="80000"/>
              </a:lnSpc>
              <a:buFontTx/>
              <a:buNone/>
            </a:pPr>
            <a:r>
              <a:rPr lang="nl-BE" altLang="nl-BE" sz="1600">
                <a:solidFill>
                  <a:srgbClr val="775E78"/>
                </a:solidFill>
                <a:latin typeface="Tahoma" pitchFamily="34" charset="0"/>
              </a:rPr>
              <a:t>   </a:t>
            </a:r>
          </a:p>
        </p:txBody>
      </p:sp>
      <p:sp>
        <p:nvSpPr>
          <p:cNvPr id="86020" name="Line 4"/>
          <p:cNvSpPr>
            <a:spLocks noChangeShapeType="1"/>
          </p:cNvSpPr>
          <p:nvPr/>
        </p:nvSpPr>
        <p:spPr bwMode="auto">
          <a:xfrm>
            <a:off x="468313" y="1268413"/>
            <a:ext cx="83518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nl-BE"/>
          </a:p>
        </p:txBody>
      </p:sp>
      <p:sp>
        <p:nvSpPr>
          <p:cNvPr id="86021" name="Text Box 5"/>
          <p:cNvSpPr txBox="1">
            <a:spLocks noChangeArrowheads="1"/>
          </p:cNvSpPr>
          <p:nvPr/>
        </p:nvSpPr>
        <p:spPr bwMode="auto">
          <a:xfrm>
            <a:off x="900113" y="6524625"/>
            <a:ext cx="76327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spcBef>
                <a:spcPct val="50000"/>
              </a:spcBef>
            </a:pPr>
            <a:r>
              <a:rPr lang="nl-BE" altLang="nl-BE" sz="1200" dirty="0">
                <a:solidFill>
                  <a:schemeClr val="tx2"/>
                </a:solidFill>
                <a:cs typeface="Arial" charset="0"/>
              </a:rPr>
              <a:t>                                                            c – J. De Groef  - </a:t>
            </a:r>
            <a:r>
              <a:rPr lang="nl-BE" altLang="nl-BE" sz="1200" dirty="0" err="1">
                <a:solidFill>
                  <a:schemeClr val="tx2"/>
                </a:solidFill>
                <a:cs typeface="Arial" charset="0"/>
              </a:rPr>
              <a:t>summeruniversity</a:t>
            </a:r>
            <a:r>
              <a:rPr lang="nl-BE" altLang="nl-BE" sz="1200" dirty="0">
                <a:solidFill>
                  <a:schemeClr val="tx2"/>
                </a:solidFill>
                <a:cs typeface="Arial" charset="0"/>
              </a:rPr>
              <a:t> 2023  </a:t>
            </a:r>
            <a:endParaRPr lang="nl-NL" altLang="nl-BE" sz="1200" dirty="0">
              <a:solidFill>
                <a:schemeClr val="tx2"/>
              </a:solidFill>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voettekst 4"/>
          <p:cNvSpPr>
            <a:spLocks noGrp="1"/>
          </p:cNvSpPr>
          <p:nvPr>
            <p:ph type="ftr" sz="quarter" idx="11"/>
          </p:nvPr>
        </p:nvSpPr>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r>
              <a:rPr lang="nl-NL" altLang="nl-BE" sz="1200" dirty="0">
                <a:solidFill>
                  <a:srgbClr val="775E78"/>
                </a:solidFill>
                <a:latin typeface="Tahoma" pitchFamily="34" charset="0"/>
              </a:rPr>
              <a:t>c - J. De Groef – </a:t>
            </a:r>
            <a:r>
              <a:rPr lang="nl-NL" altLang="nl-BE" sz="1200" dirty="0" err="1">
                <a:solidFill>
                  <a:srgbClr val="775E78"/>
                </a:solidFill>
                <a:latin typeface="Tahoma" pitchFamily="34" charset="0"/>
              </a:rPr>
              <a:t>summeruniversity</a:t>
            </a:r>
            <a:r>
              <a:rPr lang="nl-NL" altLang="nl-BE" sz="1200" dirty="0">
                <a:solidFill>
                  <a:srgbClr val="775E78"/>
                </a:solidFill>
                <a:latin typeface="Tahoma" pitchFamily="34" charset="0"/>
              </a:rPr>
              <a:t> 2023</a:t>
            </a:r>
          </a:p>
        </p:txBody>
      </p:sp>
      <p:sp>
        <p:nvSpPr>
          <p:cNvPr id="7" name="Tijdelijke aanduiding voor dianummer 5"/>
          <p:cNvSpPr>
            <a:spLocks noGrp="1"/>
          </p:cNvSpPr>
          <p:nvPr>
            <p:ph type="sldNum" sz="quarter" idx="12"/>
          </p:nvPr>
        </p:nvSpPr>
        <p:spPr/>
        <p:txBody>
          <a:bodyPr/>
          <a:lstStyle/>
          <a:p>
            <a:pPr>
              <a:defRPr/>
            </a:pPr>
            <a:fld id="{C98B4508-1718-4BF8-9290-8EF0E8A1A710}" type="slidenum">
              <a:rPr lang="nl-NL"/>
              <a:pPr>
                <a:defRPr/>
              </a:pPr>
              <a:t>5</a:t>
            </a:fld>
            <a:endParaRPr lang="nl-NL"/>
          </a:p>
        </p:txBody>
      </p:sp>
      <p:sp>
        <p:nvSpPr>
          <p:cNvPr id="21508" name="Rectangle 4"/>
          <p:cNvSpPr>
            <a:spLocks noGrp="1" noChangeArrowheads="1"/>
          </p:cNvSpPr>
          <p:nvPr>
            <p:ph type="ctrTitle"/>
          </p:nvPr>
        </p:nvSpPr>
        <p:spPr>
          <a:xfrm>
            <a:off x="685800" y="2130425"/>
            <a:ext cx="8207375" cy="1470025"/>
          </a:xfrm>
        </p:spPr>
        <p:txBody>
          <a:bodyPr/>
          <a:lstStyle/>
          <a:p>
            <a:pPr algn="l" eaLnBrk="1" hangingPunct="1"/>
            <a:br>
              <a:rPr lang="nl-BE" altLang="nl-BE"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NIET:  </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 de natuurwetenschappelijke tijd </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 </a:t>
            </a:r>
            <a:r>
              <a:rPr lang="nl-BE" altLang="nl-BE" sz="2800" b="1" dirty="0" err="1">
                <a:solidFill>
                  <a:srgbClr val="775E78"/>
                </a:solidFill>
                <a:effectLst>
                  <a:outerShdw blurRad="38100" dist="38100" dir="2700000" algn="tl">
                    <a:srgbClr val="000000"/>
                  </a:outerShdw>
                </a:effectLst>
              </a:rPr>
              <a:t>deep</a:t>
            </a:r>
            <a:r>
              <a:rPr lang="nl-BE" altLang="nl-BE" sz="2800" b="1" dirty="0">
                <a:solidFill>
                  <a:srgbClr val="775E78"/>
                </a:solidFill>
                <a:effectLst>
                  <a:outerShdw blurRad="38100" dist="38100" dir="2700000" algn="tl">
                    <a:srgbClr val="000000"/>
                  </a:outerShdw>
                </a:effectLst>
              </a:rPr>
              <a:t>-time</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WEL:</a:t>
            </a: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 de menselijke geleefde tijd:</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taal – levensvorm</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vervoegingen</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 </a:t>
            </a:r>
            <a:r>
              <a:rPr lang="nl-BE" altLang="nl-BE" sz="2800" b="1" dirty="0" err="1">
                <a:solidFill>
                  <a:srgbClr val="775E78"/>
                </a:solidFill>
                <a:effectLst>
                  <a:outerShdw blurRad="38100" dist="38100" dir="2700000" algn="tl">
                    <a:srgbClr val="000000"/>
                  </a:outerShdw>
                </a:effectLst>
              </a:rPr>
              <a:t>werkwoordswijzen</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 </a:t>
            </a:r>
            <a:r>
              <a:rPr lang="nl-BE" altLang="nl-BE" sz="2800" b="1" dirty="0" err="1">
                <a:solidFill>
                  <a:srgbClr val="775E78"/>
                </a:solidFill>
                <a:effectLst>
                  <a:outerShdw blurRad="38100" dist="38100" dir="2700000" algn="tl">
                    <a:srgbClr val="000000"/>
                  </a:outerShdw>
                </a:effectLst>
              </a:rPr>
              <a:t>werkwoordstijden</a:t>
            </a: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a:t>
            </a:r>
            <a:r>
              <a:rPr lang="nl-BE" altLang="nl-BE" sz="2000" i="1" dirty="0">
                <a:solidFill>
                  <a:srgbClr val="775E78"/>
                </a:solidFill>
                <a:effectLst>
                  <a:outerShdw blurRad="38100" dist="38100" dir="2700000" algn="tl">
                    <a:srgbClr val="000000"/>
                  </a:outerShdw>
                </a:effectLst>
              </a:rPr>
              <a:t>“ de hulpwerkwoorden hebben en zijn, ….</a:t>
            </a:r>
            <a:br>
              <a:rPr lang="nl-BE" altLang="nl-BE" sz="2000" i="1" dirty="0">
                <a:solidFill>
                  <a:srgbClr val="775E78"/>
                </a:solidFill>
                <a:effectLst>
                  <a:outerShdw blurRad="38100" dist="38100" dir="2700000" algn="tl">
                    <a:srgbClr val="000000"/>
                  </a:outerShdw>
                </a:effectLst>
              </a:rPr>
            </a:br>
            <a:r>
              <a:rPr lang="nl-BE" altLang="nl-BE" sz="2000" i="1" dirty="0">
                <a:solidFill>
                  <a:srgbClr val="775E78"/>
                </a:solidFill>
                <a:effectLst>
                  <a:outerShdw blurRad="38100" dist="38100" dir="2700000" algn="tl">
                    <a:srgbClr val="000000"/>
                  </a:outerShdw>
                </a:effectLst>
              </a:rPr>
              <a:t>                      Daarmee zijn tijd zijn eeuwigheid gegeven”</a:t>
            </a:r>
            <a:endParaRPr lang="nl-NL" altLang="nl-BE" sz="2000" i="1" dirty="0">
              <a:solidFill>
                <a:srgbClr val="775E78"/>
              </a:solidFill>
              <a:effectLst>
                <a:outerShdw blurRad="38100" dist="38100" dir="2700000" algn="tl">
                  <a:srgbClr val="000000"/>
                </a:outerShdw>
              </a:effectLst>
            </a:endParaRPr>
          </a:p>
        </p:txBody>
      </p:sp>
      <p:sp>
        <p:nvSpPr>
          <p:cNvPr id="2053" name="Rectangle 6"/>
          <p:cNvSpPr>
            <a:spLocks noChangeArrowheads="1"/>
          </p:cNvSpPr>
          <p:nvPr/>
        </p:nvSpPr>
        <p:spPr bwMode="auto">
          <a:xfrm>
            <a:off x="539750" y="476250"/>
            <a:ext cx="8135938" cy="5761038"/>
          </a:xfrm>
          <a:prstGeom prst="rect">
            <a:avLst/>
          </a:prstGeom>
          <a:noFill/>
          <a:ln w="28575">
            <a:solidFill>
              <a:srgbClr val="775E7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endParaRPr lang="nl-BE" altLang="nl-BE"/>
          </a:p>
        </p:txBody>
      </p:sp>
    </p:spTree>
    <p:extLst>
      <p:ext uri="{BB962C8B-B14F-4D97-AF65-F5344CB8AC3E}">
        <p14:creationId xmlns:p14="http://schemas.microsoft.com/office/powerpoint/2010/main" val="2522263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voettekst 4"/>
          <p:cNvSpPr>
            <a:spLocks noGrp="1"/>
          </p:cNvSpPr>
          <p:nvPr>
            <p:ph type="ftr" sz="quarter" idx="11"/>
          </p:nvPr>
        </p:nvSpPr>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r>
              <a:rPr lang="nl-NL" altLang="nl-BE" sz="1200" dirty="0">
                <a:solidFill>
                  <a:srgbClr val="775E78"/>
                </a:solidFill>
                <a:latin typeface="Tahoma" pitchFamily="34" charset="0"/>
              </a:rPr>
              <a:t>c - J. De Groef – </a:t>
            </a:r>
            <a:r>
              <a:rPr lang="nl-NL" altLang="nl-BE" sz="1200" dirty="0" err="1">
                <a:solidFill>
                  <a:srgbClr val="775E78"/>
                </a:solidFill>
                <a:latin typeface="Tahoma" pitchFamily="34" charset="0"/>
              </a:rPr>
              <a:t>summeruniversity</a:t>
            </a:r>
            <a:r>
              <a:rPr lang="nl-NL" altLang="nl-BE" sz="1200" dirty="0">
                <a:solidFill>
                  <a:srgbClr val="775E78"/>
                </a:solidFill>
                <a:latin typeface="Tahoma" pitchFamily="34" charset="0"/>
              </a:rPr>
              <a:t> 2023</a:t>
            </a:r>
          </a:p>
        </p:txBody>
      </p:sp>
      <p:sp>
        <p:nvSpPr>
          <p:cNvPr id="7" name="Tijdelijke aanduiding voor dianummer 5"/>
          <p:cNvSpPr>
            <a:spLocks noGrp="1"/>
          </p:cNvSpPr>
          <p:nvPr>
            <p:ph type="sldNum" sz="quarter" idx="12"/>
          </p:nvPr>
        </p:nvSpPr>
        <p:spPr/>
        <p:txBody>
          <a:bodyPr/>
          <a:lstStyle/>
          <a:p>
            <a:pPr>
              <a:defRPr/>
            </a:pPr>
            <a:fld id="{C98B4508-1718-4BF8-9290-8EF0E8A1A710}" type="slidenum">
              <a:rPr lang="nl-NL"/>
              <a:pPr>
                <a:defRPr/>
              </a:pPr>
              <a:t>6</a:t>
            </a:fld>
            <a:endParaRPr lang="nl-NL"/>
          </a:p>
        </p:txBody>
      </p:sp>
      <p:sp>
        <p:nvSpPr>
          <p:cNvPr id="21508" name="Rectangle 4"/>
          <p:cNvSpPr>
            <a:spLocks noGrp="1" noChangeArrowheads="1"/>
          </p:cNvSpPr>
          <p:nvPr>
            <p:ph type="ctrTitle"/>
          </p:nvPr>
        </p:nvSpPr>
        <p:spPr>
          <a:xfrm>
            <a:off x="685800" y="2130425"/>
            <a:ext cx="8207375" cy="1470025"/>
          </a:xfrm>
        </p:spPr>
        <p:txBody>
          <a:bodyPr/>
          <a:lstStyle/>
          <a:p>
            <a:pPr algn="l" eaLnBrk="1" hangingPunct="1"/>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b="1" dirty="0">
                <a:solidFill>
                  <a:srgbClr val="775E78"/>
                </a:solidFill>
                <a:effectLst>
                  <a:outerShdw blurRad="38100" dist="38100" dir="2700000" algn="tl">
                    <a:srgbClr val="000000"/>
                  </a:outerShdw>
                </a:effectLst>
              </a:rPr>
            </a:br>
            <a:r>
              <a:rPr lang="nl-BE" altLang="nl-BE" b="1" dirty="0">
                <a:solidFill>
                  <a:srgbClr val="775E78"/>
                </a:solidFill>
                <a:effectLst>
                  <a:outerShdw blurRad="38100" dist="38100" dir="2700000" algn="tl">
                    <a:srgbClr val="000000"/>
                  </a:outerShdw>
                </a:effectLst>
              </a:rPr>
              <a:t> </a:t>
            </a:r>
            <a:endParaRPr lang="nl-NL" altLang="nl-BE" sz="5400" b="1" dirty="0">
              <a:solidFill>
                <a:srgbClr val="775E78"/>
              </a:solidFill>
              <a:effectLst>
                <a:outerShdw blurRad="38100" dist="38100" dir="2700000" algn="tl">
                  <a:srgbClr val="000000"/>
                </a:outerShdw>
              </a:effectLst>
            </a:endParaRPr>
          </a:p>
        </p:txBody>
      </p:sp>
      <p:sp>
        <p:nvSpPr>
          <p:cNvPr id="2053" name="Rectangle 6"/>
          <p:cNvSpPr>
            <a:spLocks noChangeArrowheads="1"/>
          </p:cNvSpPr>
          <p:nvPr/>
        </p:nvSpPr>
        <p:spPr bwMode="auto">
          <a:xfrm>
            <a:off x="539750" y="476250"/>
            <a:ext cx="8135938" cy="5761038"/>
          </a:xfrm>
          <a:prstGeom prst="rect">
            <a:avLst/>
          </a:prstGeom>
          <a:noFill/>
          <a:ln w="28575">
            <a:solidFill>
              <a:srgbClr val="775E7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endParaRPr lang="nl-BE" altLang="nl-BE"/>
          </a:p>
        </p:txBody>
      </p:sp>
      <p:pic>
        <p:nvPicPr>
          <p:cNvPr id="2" name="Afbeelding 1">
            <a:extLst>
              <a:ext uri="{FF2B5EF4-FFF2-40B4-BE49-F238E27FC236}">
                <a16:creationId xmlns:a16="http://schemas.microsoft.com/office/drawing/2014/main" id="{CD419A4F-4B7E-8921-3938-92B95B687721}"/>
              </a:ext>
            </a:extLst>
          </p:cNvPr>
          <p:cNvPicPr>
            <a:picLocks noChangeAspect="1"/>
          </p:cNvPicPr>
          <p:nvPr/>
        </p:nvPicPr>
        <p:blipFill>
          <a:blip r:embed="rId3"/>
          <a:stretch>
            <a:fillRect/>
          </a:stretch>
        </p:blipFill>
        <p:spPr>
          <a:xfrm>
            <a:off x="755576" y="726305"/>
            <a:ext cx="1851100" cy="2139132"/>
          </a:xfrm>
          <a:prstGeom prst="rect">
            <a:avLst/>
          </a:prstGeom>
        </p:spPr>
      </p:pic>
      <p:pic>
        <p:nvPicPr>
          <p:cNvPr id="3" name="Afbeelding 2">
            <a:extLst>
              <a:ext uri="{FF2B5EF4-FFF2-40B4-BE49-F238E27FC236}">
                <a16:creationId xmlns:a16="http://schemas.microsoft.com/office/drawing/2014/main" id="{BF1B2CB8-539B-C475-66F1-4B9CF1C11B0C}"/>
              </a:ext>
            </a:extLst>
          </p:cNvPr>
          <p:cNvPicPr>
            <a:picLocks noChangeAspect="1"/>
          </p:cNvPicPr>
          <p:nvPr/>
        </p:nvPicPr>
        <p:blipFill>
          <a:blip r:embed="rId4"/>
          <a:stretch>
            <a:fillRect/>
          </a:stretch>
        </p:blipFill>
        <p:spPr>
          <a:xfrm>
            <a:off x="2606676" y="2204864"/>
            <a:ext cx="2677549" cy="2139132"/>
          </a:xfrm>
          <a:prstGeom prst="rect">
            <a:avLst/>
          </a:prstGeom>
        </p:spPr>
      </p:pic>
      <p:pic>
        <p:nvPicPr>
          <p:cNvPr id="4" name="Afbeelding 3">
            <a:extLst>
              <a:ext uri="{FF2B5EF4-FFF2-40B4-BE49-F238E27FC236}">
                <a16:creationId xmlns:a16="http://schemas.microsoft.com/office/drawing/2014/main" id="{C697610F-5D73-69C3-BA54-8C722EC753DF}"/>
              </a:ext>
            </a:extLst>
          </p:cNvPr>
          <p:cNvPicPr>
            <a:picLocks noChangeAspect="1"/>
          </p:cNvPicPr>
          <p:nvPr/>
        </p:nvPicPr>
        <p:blipFill>
          <a:blip r:embed="rId5"/>
          <a:stretch>
            <a:fillRect/>
          </a:stretch>
        </p:blipFill>
        <p:spPr>
          <a:xfrm>
            <a:off x="5294313" y="2986191"/>
            <a:ext cx="3381375" cy="3238500"/>
          </a:xfrm>
          <a:prstGeom prst="rect">
            <a:avLst/>
          </a:prstGeom>
        </p:spPr>
      </p:pic>
    </p:spTree>
    <p:extLst>
      <p:ext uri="{BB962C8B-B14F-4D97-AF65-F5344CB8AC3E}">
        <p14:creationId xmlns:p14="http://schemas.microsoft.com/office/powerpoint/2010/main" val="2692790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voettekst 4"/>
          <p:cNvSpPr>
            <a:spLocks noGrp="1"/>
          </p:cNvSpPr>
          <p:nvPr>
            <p:ph type="ftr" sz="quarter" idx="11"/>
          </p:nvPr>
        </p:nvSpPr>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r>
              <a:rPr lang="nl-NL" altLang="nl-BE" sz="1200" dirty="0">
                <a:solidFill>
                  <a:srgbClr val="775E78"/>
                </a:solidFill>
                <a:latin typeface="Tahoma" pitchFamily="34" charset="0"/>
              </a:rPr>
              <a:t>c - J. De Groef – </a:t>
            </a:r>
            <a:r>
              <a:rPr lang="nl-NL" altLang="nl-BE" sz="1200" dirty="0" err="1">
                <a:solidFill>
                  <a:srgbClr val="775E78"/>
                </a:solidFill>
                <a:latin typeface="Tahoma" pitchFamily="34" charset="0"/>
              </a:rPr>
              <a:t>summeruniversity</a:t>
            </a:r>
            <a:r>
              <a:rPr lang="nl-NL" altLang="nl-BE" sz="1200" dirty="0">
                <a:solidFill>
                  <a:srgbClr val="775E78"/>
                </a:solidFill>
                <a:latin typeface="Tahoma" pitchFamily="34" charset="0"/>
              </a:rPr>
              <a:t> 2023</a:t>
            </a:r>
          </a:p>
        </p:txBody>
      </p:sp>
      <p:sp>
        <p:nvSpPr>
          <p:cNvPr id="7" name="Tijdelijke aanduiding voor dianummer 5"/>
          <p:cNvSpPr>
            <a:spLocks noGrp="1"/>
          </p:cNvSpPr>
          <p:nvPr>
            <p:ph type="sldNum" sz="quarter" idx="12"/>
          </p:nvPr>
        </p:nvSpPr>
        <p:spPr/>
        <p:txBody>
          <a:bodyPr/>
          <a:lstStyle/>
          <a:p>
            <a:pPr>
              <a:defRPr/>
            </a:pPr>
            <a:fld id="{C98B4508-1718-4BF8-9290-8EF0E8A1A710}" type="slidenum">
              <a:rPr lang="nl-NL"/>
              <a:pPr>
                <a:defRPr/>
              </a:pPr>
              <a:t>7</a:t>
            </a:fld>
            <a:endParaRPr lang="nl-NL"/>
          </a:p>
        </p:txBody>
      </p:sp>
      <p:sp>
        <p:nvSpPr>
          <p:cNvPr id="21508" name="Rectangle 4"/>
          <p:cNvSpPr>
            <a:spLocks noGrp="1" noChangeArrowheads="1"/>
          </p:cNvSpPr>
          <p:nvPr>
            <p:ph type="ctrTitle"/>
          </p:nvPr>
        </p:nvSpPr>
        <p:spPr>
          <a:xfrm>
            <a:off x="685800" y="2130425"/>
            <a:ext cx="8207375" cy="1470025"/>
          </a:xfrm>
        </p:spPr>
        <p:txBody>
          <a:bodyPr/>
          <a:lstStyle/>
          <a:p>
            <a:pPr algn="l" eaLnBrk="1" hangingPunct="1"/>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1. Cyclische tijd</a:t>
            </a: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2. Chronologische tijd:</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a. Nu</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 vastgelegd</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 crisis</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b. Verleden</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c. Toekomst</a:t>
            </a: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3 </a:t>
            </a:r>
            <a:r>
              <a:rPr lang="nl-BE" altLang="nl-BE" sz="2800" b="1" dirty="0" err="1">
                <a:solidFill>
                  <a:srgbClr val="775E78"/>
                </a:solidFill>
                <a:effectLst>
                  <a:outerShdw blurRad="38100" dist="38100" dir="2700000" algn="tl">
                    <a:srgbClr val="000000"/>
                  </a:outerShdw>
                </a:effectLst>
              </a:rPr>
              <a:t>Kairos</a:t>
            </a: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OBW : tijdloosheid</a:t>
            </a:r>
            <a:br>
              <a:rPr lang="nl-BE" altLang="nl-BE" b="1" dirty="0">
                <a:solidFill>
                  <a:srgbClr val="775E78"/>
                </a:solidFill>
                <a:effectLst>
                  <a:outerShdw blurRad="38100" dist="38100" dir="2700000" algn="tl">
                    <a:srgbClr val="000000"/>
                  </a:outerShdw>
                </a:effectLst>
              </a:rPr>
            </a:br>
            <a:br>
              <a:rPr lang="nl-BE" altLang="nl-BE" b="1" dirty="0">
                <a:solidFill>
                  <a:srgbClr val="775E78"/>
                </a:solidFill>
                <a:effectLst>
                  <a:outerShdw blurRad="38100" dist="38100" dir="2700000" algn="tl">
                    <a:srgbClr val="000000"/>
                  </a:outerShdw>
                </a:effectLst>
              </a:rPr>
            </a:br>
            <a:r>
              <a:rPr lang="nl-BE" altLang="nl-BE" b="1" dirty="0">
                <a:solidFill>
                  <a:srgbClr val="775E78"/>
                </a:solidFill>
                <a:effectLst>
                  <a:outerShdw blurRad="38100" dist="38100" dir="2700000" algn="tl">
                    <a:srgbClr val="000000"/>
                  </a:outerShdw>
                </a:effectLst>
              </a:rPr>
              <a:t> </a:t>
            </a:r>
            <a:endParaRPr lang="nl-NL" altLang="nl-BE" sz="5400" b="1" dirty="0">
              <a:solidFill>
                <a:srgbClr val="775E78"/>
              </a:solidFill>
              <a:effectLst>
                <a:outerShdw blurRad="38100" dist="38100" dir="2700000" algn="tl">
                  <a:srgbClr val="000000"/>
                </a:outerShdw>
              </a:effectLst>
            </a:endParaRPr>
          </a:p>
        </p:txBody>
      </p:sp>
      <p:sp>
        <p:nvSpPr>
          <p:cNvPr id="2053" name="Rectangle 6"/>
          <p:cNvSpPr>
            <a:spLocks noChangeArrowheads="1"/>
          </p:cNvSpPr>
          <p:nvPr/>
        </p:nvSpPr>
        <p:spPr bwMode="auto">
          <a:xfrm>
            <a:off x="539750" y="476250"/>
            <a:ext cx="8135938" cy="5761038"/>
          </a:xfrm>
          <a:prstGeom prst="rect">
            <a:avLst/>
          </a:prstGeom>
          <a:noFill/>
          <a:ln w="28575">
            <a:solidFill>
              <a:srgbClr val="775E7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endParaRPr lang="nl-BE" altLang="nl-BE"/>
          </a:p>
        </p:txBody>
      </p:sp>
    </p:spTree>
    <p:extLst>
      <p:ext uri="{BB962C8B-B14F-4D97-AF65-F5344CB8AC3E}">
        <p14:creationId xmlns:p14="http://schemas.microsoft.com/office/powerpoint/2010/main" val="566043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voettekst 4"/>
          <p:cNvSpPr>
            <a:spLocks noGrp="1"/>
          </p:cNvSpPr>
          <p:nvPr>
            <p:ph type="ftr" sz="quarter" idx="11"/>
          </p:nvPr>
        </p:nvSpPr>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r>
              <a:rPr lang="nl-NL" altLang="nl-BE" sz="1200" dirty="0">
                <a:solidFill>
                  <a:srgbClr val="775E78"/>
                </a:solidFill>
                <a:latin typeface="Tahoma" pitchFamily="34" charset="0"/>
              </a:rPr>
              <a:t>c - J. De Groef – </a:t>
            </a:r>
            <a:r>
              <a:rPr lang="nl-NL" altLang="nl-BE" sz="1200" dirty="0" err="1">
                <a:solidFill>
                  <a:srgbClr val="775E78"/>
                </a:solidFill>
                <a:latin typeface="Tahoma" pitchFamily="34" charset="0"/>
              </a:rPr>
              <a:t>summeruniversity</a:t>
            </a:r>
            <a:r>
              <a:rPr lang="nl-NL" altLang="nl-BE" sz="1200" dirty="0">
                <a:solidFill>
                  <a:srgbClr val="775E78"/>
                </a:solidFill>
                <a:latin typeface="Tahoma" pitchFamily="34" charset="0"/>
              </a:rPr>
              <a:t> 2023</a:t>
            </a:r>
          </a:p>
        </p:txBody>
      </p:sp>
      <p:sp>
        <p:nvSpPr>
          <p:cNvPr id="7" name="Tijdelijke aanduiding voor dianummer 5"/>
          <p:cNvSpPr>
            <a:spLocks noGrp="1"/>
          </p:cNvSpPr>
          <p:nvPr>
            <p:ph type="sldNum" sz="quarter" idx="12"/>
          </p:nvPr>
        </p:nvSpPr>
        <p:spPr/>
        <p:txBody>
          <a:bodyPr/>
          <a:lstStyle/>
          <a:p>
            <a:pPr>
              <a:defRPr/>
            </a:pPr>
            <a:fld id="{C98B4508-1718-4BF8-9290-8EF0E8A1A710}" type="slidenum">
              <a:rPr lang="nl-NL"/>
              <a:pPr>
                <a:defRPr/>
              </a:pPr>
              <a:t>8</a:t>
            </a:fld>
            <a:endParaRPr lang="nl-NL"/>
          </a:p>
        </p:txBody>
      </p:sp>
      <p:sp>
        <p:nvSpPr>
          <p:cNvPr id="21508" name="Rectangle 4"/>
          <p:cNvSpPr>
            <a:spLocks noGrp="1" noChangeArrowheads="1"/>
          </p:cNvSpPr>
          <p:nvPr>
            <p:ph type="ctrTitle"/>
          </p:nvPr>
        </p:nvSpPr>
        <p:spPr>
          <a:xfrm>
            <a:off x="685800" y="2130425"/>
            <a:ext cx="8207375" cy="1470025"/>
          </a:xfrm>
        </p:spPr>
        <p:txBody>
          <a:bodyPr/>
          <a:lstStyle/>
          <a:p>
            <a:pPr algn="l" eaLnBrk="1" hangingPunct="1"/>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1. Cyclische tijd = basale tijd</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circulariteit = steeds terugkerend , zich  </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herhalend</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a:t>
            </a:r>
            <a:r>
              <a:rPr lang="nl-BE" altLang="nl-BE" sz="2800" b="1" dirty="0" err="1">
                <a:solidFill>
                  <a:srgbClr val="775E78"/>
                </a:solidFill>
                <a:effectLst>
                  <a:outerShdw blurRad="38100" dist="38100" dir="2700000" algn="tl">
                    <a:srgbClr val="000000"/>
                  </a:outerShdw>
                </a:effectLst>
              </a:rPr>
              <a:t>continuiteit</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komen en gaan</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ritmiek</a:t>
            </a: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subjectieve / intersubjectieve tijd</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stemming</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contact</a:t>
            </a: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b="1" dirty="0">
                <a:solidFill>
                  <a:srgbClr val="775E78"/>
                </a:solidFill>
                <a:effectLst>
                  <a:outerShdw blurRad="38100" dist="38100" dir="2700000" algn="tl">
                    <a:srgbClr val="000000"/>
                  </a:outerShdw>
                </a:effectLst>
              </a:rPr>
            </a:br>
            <a:br>
              <a:rPr lang="nl-BE" altLang="nl-BE" b="1" dirty="0">
                <a:solidFill>
                  <a:srgbClr val="775E78"/>
                </a:solidFill>
                <a:effectLst>
                  <a:outerShdw blurRad="38100" dist="38100" dir="2700000" algn="tl">
                    <a:srgbClr val="000000"/>
                  </a:outerShdw>
                </a:effectLst>
              </a:rPr>
            </a:br>
            <a:r>
              <a:rPr lang="nl-BE" altLang="nl-BE" b="1" dirty="0">
                <a:solidFill>
                  <a:srgbClr val="775E78"/>
                </a:solidFill>
                <a:effectLst>
                  <a:outerShdw blurRad="38100" dist="38100" dir="2700000" algn="tl">
                    <a:srgbClr val="000000"/>
                  </a:outerShdw>
                </a:effectLst>
              </a:rPr>
              <a:t> </a:t>
            </a:r>
            <a:endParaRPr lang="nl-NL" altLang="nl-BE" sz="5400" b="1" dirty="0">
              <a:solidFill>
                <a:srgbClr val="775E78"/>
              </a:solidFill>
              <a:effectLst>
                <a:outerShdw blurRad="38100" dist="38100" dir="2700000" algn="tl">
                  <a:srgbClr val="000000"/>
                </a:outerShdw>
              </a:effectLst>
            </a:endParaRPr>
          </a:p>
        </p:txBody>
      </p:sp>
      <p:sp>
        <p:nvSpPr>
          <p:cNvPr id="2053" name="Rectangle 6"/>
          <p:cNvSpPr>
            <a:spLocks noChangeArrowheads="1"/>
          </p:cNvSpPr>
          <p:nvPr/>
        </p:nvSpPr>
        <p:spPr bwMode="auto">
          <a:xfrm>
            <a:off x="539750" y="476250"/>
            <a:ext cx="8135938" cy="5761038"/>
          </a:xfrm>
          <a:prstGeom prst="rect">
            <a:avLst/>
          </a:prstGeom>
          <a:noFill/>
          <a:ln w="28575">
            <a:solidFill>
              <a:srgbClr val="775E7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endParaRPr lang="nl-BE" altLang="nl-BE"/>
          </a:p>
        </p:txBody>
      </p:sp>
    </p:spTree>
    <p:extLst>
      <p:ext uri="{BB962C8B-B14F-4D97-AF65-F5344CB8AC3E}">
        <p14:creationId xmlns:p14="http://schemas.microsoft.com/office/powerpoint/2010/main" val="2970635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voettekst 4"/>
          <p:cNvSpPr>
            <a:spLocks noGrp="1"/>
          </p:cNvSpPr>
          <p:nvPr>
            <p:ph type="ftr" sz="quarter" idx="11"/>
          </p:nvPr>
        </p:nvSpPr>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r>
              <a:rPr lang="nl-NL" altLang="nl-BE" sz="1200" dirty="0">
                <a:solidFill>
                  <a:srgbClr val="775E78"/>
                </a:solidFill>
                <a:latin typeface="Tahoma" pitchFamily="34" charset="0"/>
              </a:rPr>
              <a:t>c - J. De Groef – </a:t>
            </a:r>
            <a:r>
              <a:rPr lang="nl-NL" altLang="nl-BE" sz="1200" dirty="0" err="1">
                <a:solidFill>
                  <a:srgbClr val="775E78"/>
                </a:solidFill>
                <a:latin typeface="Tahoma" pitchFamily="34" charset="0"/>
              </a:rPr>
              <a:t>summeruniversity</a:t>
            </a:r>
            <a:r>
              <a:rPr lang="nl-NL" altLang="nl-BE" sz="1200" dirty="0">
                <a:solidFill>
                  <a:srgbClr val="775E78"/>
                </a:solidFill>
                <a:latin typeface="Tahoma" pitchFamily="34" charset="0"/>
              </a:rPr>
              <a:t> 2023</a:t>
            </a:r>
          </a:p>
        </p:txBody>
      </p:sp>
      <p:sp>
        <p:nvSpPr>
          <p:cNvPr id="7" name="Tijdelijke aanduiding voor dianummer 5"/>
          <p:cNvSpPr>
            <a:spLocks noGrp="1"/>
          </p:cNvSpPr>
          <p:nvPr>
            <p:ph type="sldNum" sz="quarter" idx="12"/>
          </p:nvPr>
        </p:nvSpPr>
        <p:spPr/>
        <p:txBody>
          <a:bodyPr/>
          <a:lstStyle/>
          <a:p>
            <a:pPr>
              <a:defRPr/>
            </a:pPr>
            <a:fld id="{C98B4508-1718-4BF8-9290-8EF0E8A1A710}" type="slidenum">
              <a:rPr lang="nl-NL"/>
              <a:pPr>
                <a:defRPr/>
              </a:pPr>
              <a:t>9</a:t>
            </a:fld>
            <a:endParaRPr lang="nl-NL"/>
          </a:p>
        </p:txBody>
      </p:sp>
      <p:sp>
        <p:nvSpPr>
          <p:cNvPr id="21508" name="Rectangle 4"/>
          <p:cNvSpPr>
            <a:spLocks noGrp="1" noChangeArrowheads="1"/>
          </p:cNvSpPr>
          <p:nvPr>
            <p:ph type="ctrTitle"/>
          </p:nvPr>
        </p:nvSpPr>
        <p:spPr>
          <a:xfrm>
            <a:off x="685800" y="2130425"/>
            <a:ext cx="8207375" cy="1470025"/>
          </a:xfrm>
        </p:spPr>
        <p:txBody>
          <a:bodyPr/>
          <a:lstStyle/>
          <a:p>
            <a:pPr algn="l" eaLnBrk="1" hangingPunct="1"/>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2. Chronologische tijd: </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ordening/</a:t>
            </a:r>
            <a:r>
              <a:rPr lang="nl-BE" altLang="nl-BE" sz="2800" b="1" dirty="0" err="1">
                <a:solidFill>
                  <a:srgbClr val="775E78"/>
                </a:solidFill>
                <a:effectLst>
                  <a:outerShdw blurRad="38100" dist="38100" dir="2700000" algn="tl">
                    <a:srgbClr val="000000"/>
                  </a:outerShdw>
                </a:effectLst>
              </a:rPr>
              <a:t>instrumentalisering</a:t>
            </a:r>
            <a:r>
              <a:rPr lang="nl-BE" altLang="nl-BE" sz="2800" b="1" dirty="0">
                <a:solidFill>
                  <a:srgbClr val="775E78"/>
                </a:solidFill>
                <a:effectLst>
                  <a:outerShdw blurRad="38100" dist="38100" dir="2700000" algn="tl">
                    <a:srgbClr val="000000"/>
                  </a:outerShdw>
                </a:effectLst>
              </a:rPr>
              <a:t>/objectivering</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Nu/Verleden/Toekomst</a:t>
            </a: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NU: fixeren/beeld-schriftuur/( angst) beheersen</a:t>
            </a: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NU: !!!!!   - onmiddellijkheid/</a:t>
            </a:r>
            <a:r>
              <a:rPr lang="nl-BE" altLang="nl-BE" sz="2800" b="1" dirty="0" err="1">
                <a:solidFill>
                  <a:srgbClr val="775E78"/>
                </a:solidFill>
                <a:effectLst>
                  <a:outerShdw blurRad="38100" dist="38100" dir="2700000" algn="tl">
                    <a:srgbClr val="000000"/>
                  </a:outerShdw>
                </a:effectLst>
              </a:rPr>
              <a:t>tyrannie</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NU: crisis als culminatiepunt</a:t>
            </a: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r>
              <a:rPr lang="nl-BE" altLang="nl-BE" b="1" dirty="0">
                <a:solidFill>
                  <a:srgbClr val="775E78"/>
                </a:solidFill>
                <a:effectLst>
                  <a:outerShdw blurRad="38100" dist="38100" dir="2700000" algn="tl">
                    <a:srgbClr val="000000"/>
                  </a:outerShdw>
                </a:effectLst>
              </a:rPr>
              <a:t> </a:t>
            </a:r>
            <a:endParaRPr lang="nl-NL" altLang="nl-BE" sz="5400" b="1" dirty="0">
              <a:solidFill>
                <a:srgbClr val="775E78"/>
              </a:solidFill>
              <a:effectLst>
                <a:outerShdw blurRad="38100" dist="38100" dir="2700000" algn="tl">
                  <a:srgbClr val="000000"/>
                </a:outerShdw>
              </a:effectLst>
            </a:endParaRPr>
          </a:p>
        </p:txBody>
      </p:sp>
      <p:sp>
        <p:nvSpPr>
          <p:cNvPr id="2053" name="Rectangle 6"/>
          <p:cNvSpPr>
            <a:spLocks noChangeArrowheads="1"/>
          </p:cNvSpPr>
          <p:nvPr/>
        </p:nvSpPr>
        <p:spPr bwMode="auto">
          <a:xfrm>
            <a:off x="539750" y="476250"/>
            <a:ext cx="8135938" cy="5761038"/>
          </a:xfrm>
          <a:prstGeom prst="rect">
            <a:avLst/>
          </a:prstGeom>
          <a:noFill/>
          <a:ln w="28575">
            <a:solidFill>
              <a:srgbClr val="775E7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endParaRPr lang="nl-BE" altLang="nl-BE"/>
          </a:p>
        </p:txBody>
      </p:sp>
    </p:spTree>
    <p:extLst>
      <p:ext uri="{BB962C8B-B14F-4D97-AF65-F5344CB8AC3E}">
        <p14:creationId xmlns:p14="http://schemas.microsoft.com/office/powerpoint/2010/main" val="1047770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voettekst 4"/>
          <p:cNvSpPr>
            <a:spLocks noGrp="1"/>
          </p:cNvSpPr>
          <p:nvPr>
            <p:ph type="ftr" sz="quarter" idx="11"/>
          </p:nvPr>
        </p:nvSpPr>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r>
              <a:rPr lang="nl-NL" altLang="nl-BE" sz="1200" dirty="0">
                <a:solidFill>
                  <a:srgbClr val="775E78"/>
                </a:solidFill>
                <a:latin typeface="Tahoma" pitchFamily="34" charset="0"/>
              </a:rPr>
              <a:t>c - J. De Groef – </a:t>
            </a:r>
            <a:r>
              <a:rPr lang="nl-NL" altLang="nl-BE" sz="1200" dirty="0" err="1">
                <a:solidFill>
                  <a:srgbClr val="775E78"/>
                </a:solidFill>
                <a:latin typeface="Tahoma" pitchFamily="34" charset="0"/>
              </a:rPr>
              <a:t>summeruniversity</a:t>
            </a:r>
            <a:r>
              <a:rPr lang="nl-NL" altLang="nl-BE" sz="1200" dirty="0">
                <a:solidFill>
                  <a:srgbClr val="775E78"/>
                </a:solidFill>
                <a:latin typeface="Tahoma" pitchFamily="34" charset="0"/>
              </a:rPr>
              <a:t> 2023</a:t>
            </a:r>
          </a:p>
        </p:txBody>
      </p:sp>
      <p:sp>
        <p:nvSpPr>
          <p:cNvPr id="7" name="Tijdelijke aanduiding voor dianummer 5"/>
          <p:cNvSpPr>
            <a:spLocks noGrp="1"/>
          </p:cNvSpPr>
          <p:nvPr>
            <p:ph type="sldNum" sz="quarter" idx="12"/>
          </p:nvPr>
        </p:nvSpPr>
        <p:spPr/>
        <p:txBody>
          <a:bodyPr/>
          <a:lstStyle/>
          <a:p>
            <a:pPr>
              <a:defRPr/>
            </a:pPr>
            <a:fld id="{C98B4508-1718-4BF8-9290-8EF0E8A1A710}" type="slidenum">
              <a:rPr lang="nl-NL"/>
              <a:pPr>
                <a:defRPr/>
              </a:pPr>
              <a:t>10</a:t>
            </a:fld>
            <a:endParaRPr lang="nl-NL"/>
          </a:p>
        </p:txBody>
      </p:sp>
      <p:sp>
        <p:nvSpPr>
          <p:cNvPr id="21508" name="Rectangle 4"/>
          <p:cNvSpPr>
            <a:spLocks noGrp="1" noChangeArrowheads="1"/>
          </p:cNvSpPr>
          <p:nvPr>
            <p:ph type="ctrTitle"/>
          </p:nvPr>
        </p:nvSpPr>
        <p:spPr>
          <a:xfrm>
            <a:off x="685800" y="2130425"/>
            <a:ext cx="8207375" cy="1470025"/>
          </a:xfrm>
        </p:spPr>
        <p:txBody>
          <a:bodyPr/>
          <a:lstStyle/>
          <a:p>
            <a:pPr algn="l" eaLnBrk="1" hangingPunct="1"/>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2. Chronologische tijd:</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a. Nu</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b. Verleden, achter ons, (her)</a:t>
            </a:r>
            <a:r>
              <a:rPr lang="nl-BE" altLang="nl-BE" sz="2800" b="1" dirty="0" err="1">
                <a:solidFill>
                  <a:srgbClr val="775E78"/>
                </a:solidFill>
                <a:effectLst>
                  <a:outerShdw blurRad="38100" dist="38100" dir="2700000" algn="tl">
                    <a:srgbClr val="000000"/>
                  </a:outerShdw>
                </a:effectLst>
              </a:rPr>
              <a:t>innering</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binnen/</a:t>
            </a:r>
            <a:r>
              <a:rPr lang="nl-BE" altLang="nl-BE" sz="2800" b="1" dirty="0" err="1">
                <a:solidFill>
                  <a:srgbClr val="775E78"/>
                </a:solidFill>
                <a:effectLst>
                  <a:outerShdw blurRad="38100" dist="38100" dir="2700000" algn="tl">
                    <a:srgbClr val="000000"/>
                  </a:outerShdw>
                </a:effectLst>
              </a:rPr>
              <a:t>introjectie</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ligt het verleden vast, feiten zijn (geen)    </a:t>
            </a: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  feiten, </a:t>
            </a:r>
            <a:r>
              <a:rPr lang="nl-BE" altLang="nl-BE" sz="2800" b="1" dirty="0" err="1">
                <a:solidFill>
                  <a:srgbClr val="775E78"/>
                </a:solidFill>
                <a:effectLst>
                  <a:outerShdw blurRad="38100" dist="38100" dir="2700000" algn="tl">
                    <a:srgbClr val="000000"/>
                  </a:outerShdw>
                </a:effectLst>
              </a:rPr>
              <a:t>nachträglichkeit</a:t>
            </a:r>
            <a:br>
              <a:rPr lang="nl-BE" altLang="nl-BE" sz="2800" b="1" dirty="0">
                <a:solidFill>
                  <a:srgbClr val="775E78"/>
                </a:solidFill>
                <a:effectLst>
                  <a:outerShdw blurRad="38100" dist="38100" dir="2700000" algn="tl">
                    <a:srgbClr val="000000"/>
                  </a:outerShdw>
                </a:effectLst>
              </a:rPr>
            </a:br>
            <a:br>
              <a:rPr lang="nl-BE" altLang="nl-BE" sz="2800" b="1" dirty="0">
                <a:solidFill>
                  <a:srgbClr val="775E78"/>
                </a:solidFill>
                <a:effectLst>
                  <a:outerShdw blurRad="38100" dist="38100" dir="2700000" algn="tl">
                    <a:srgbClr val="000000"/>
                  </a:outerShdw>
                </a:effectLst>
              </a:rPr>
            </a:br>
            <a:r>
              <a:rPr lang="nl-BE" altLang="nl-BE" sz="2800" b="1" dirty="0">
                <a:solidFill>
                  <a:srgbClr val="775E78"/>
                </a:solidFill>
                <a:effectLst>
                  <a:outerShdw blurRad="38100" dist="38100" dir="2700000" algn="tl">
                    <a:srgbClr val="000000"/>
                  </a:outerShdw>
                </a:effectLst>
              </a:rPr>
              <a:t>“Het geheugen als een hond …Nooteboom”</a:t>
            </a:r>
            <a:br>
              <a:rPr lang="nl-BE" altLang="nl-BE" b="1" dirty="0">
                <a:solidFill>
                  <a:srgbClr val="775E78"/>
                </a:solidFill>
                <a:effectLst>
                  <a:outerShdw blurRad="38100" dist="38100" dir="2700000" algn="tl">
                    <a:srgbClr val="000000"/>
                  </a:outerShdw>
                </a:effectLst>
              </a:rPr>
            </a:br>
            <a:br>
              <a:rPr lang="nl-BE" altLang="nl-BE" b="1" dirty="0">
                <a:solidFill>
                  <a:srgbClr val="775E78"/>
                </a:solidFill>
                <a:effectLst>
                  <a:outerShdw blurRad="38100" dist="38100" dir="2700000" algn="tl">
                    <a:srgbClr val="000000"/>
                  </a:outerShdw>
                </a:effectLst>
              </a:rPr>
            </a:br>
            <a:r>
              <a:rPr lang="nl-BE" altLang="nl-BE" b="1" dirty="0">
                <a:solidFill>
                  <a:srgbClr val="775E78"/>
                </a:solidFill>
                <a:effectLst>
                  <a:outerShdw blurRad="38100" dist="38100" dir="2700000" algn="tl">
                    <a:srgbClr val="000000"/>
                  </a:outerShdw>
                </a:effectLst>
              </a:rPr>
              <a:t> </a:t>
            </a:r>
            <a:endParaRPr lang="nl-NL" altLang="nl-BE" sz="5400" b="1" dirty="0">
              <a:solidFill>
                <a:srgbClr val="775E78"/>
              </a:solidFill>
              <a:effectLst>
                <a:outerShdw blurRad="38100" dist="38100" dir="2700000" algn="tl">
                  <a:srgbClr val="000000"/>
                </a:outerShdw>
              </a:effectLst>
            </a:endParaRPr>
          </a:p>
        </p:txBody>
      </p:sp>
      <p:sp>
        <p:nvSpPr>
          <p:cNvPr id="2053" name="Rectangle 6"/>
          <p:cNvSpPr>
            <a:spLocks noChangeArrowheads="1"/>
          </p:cNvSpPr>
          <p:nvPr/>
        </p:nvSpPr>
        <p:spPr bwMode="auto">
          <a:xfrm>
            <a:off x="539750" y="476250"/>
            <a:ext cx="8135938" cy="5761038"/>
          </a:xfrm>
          <a:prstGeom prst="rect">
            <a:avLst/>
          </a:prstGeom>
          <a:noFill/>
          <a:ln w="28575">
            <a:solidFill>
              <a:srgbClr val="775E78"/>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eaLnBrk="0" fontAlgn="base" hangingPunct="0">
              <a:spcBef>
                <a:spcPct val="0"/>
              </a:spcBef>
              <a:spcAft>
                <a:spcPct val="0"/>
              </a:spcAft>
              <a:defRPr sz="3600">
                <a:solidFill>
                  <a:schemeClr val="tx1"/>
                </a:solidFill>
                <a:latin typeface="Arial" charset="0"/>
              </a:defRPr>
            </a:lvl6pPr>
            <a:lvl7pPr marL="2971800" indent="-228600" eaLnBrk="0" fontAlgn="base" hangingPunct="0">
              <a:spcBef>
                <a:spcPct val="0"/>
              </a:spcBef>
              <a:spcAft>
                <a:spcPct val="0"/>
              </a:spcAft>
              <a:defRPr sz="3600">
                <a:solidFill>
                  <a:schemeClr val="tx1"/>
                </a:solidFill>
                <a:latin typeface="Arial" charset="0"/>
              </a:defRPr>
            </a:lvl7pPr>
            <a:lvl8pPr marL="3429000" indent="-228600" eaLnBrk="0" fontAlgn="base" hangingPunct="0">
              <a:spcBef>
                <a:spcPct val="0"/>
              </a:spcBef>
              <a:spcAft>
                <a:spcPct val="0"/>
              </a:spcAft>
              <a:defRPr sz="3600">
                <a:solidFill>
                  <a:schemeClr val="tx1"/>
                </a:solidFill>
                <a:latin typeface="Arial" charset="0"/>
              </a:defRPr>
            </a:lvl8pPr>
            <a:lvl9pPr marL="3886200" indent="-228600" eaLnBrk="0" fontAlgn="base" hangingPunct="0">
              <a:spcBef>
                <a:spcPct val="0"/>
              </a:spcBef>
              <a:spcAft>
                <a:spcPct val="0"/>
              </a:spcAft>
              <a:defRPr sz="3600">
                <a:solidFill>
                  <a:schemeClr val="tx1"/>
                </a:solidFill>
                <a:latin typeface="Arial" charset="0"/>
              </a:defRPr>
            </a:lvl9pPr>
          </a:lstStyle>
          <a:p>
            <a:pPr eaLnBrk="1" hangingPunct="1"/>
            <a:endParaRPr lang="nl-BE" altLang="nl-BE"/>
          </a:p>
        </p:txBody>
      </p:sp>
    </p:spTree>
    <p:extLst>
      <p:ext uri="{BB962C8B-B14F-4D97-AF65-F5344CB8AC3E}">
        <p14:creationId xmlns:p14="http://schemas.microsoft.com/office/powerpoint/2010/main" val="33442663"/>
      </p:ext>
    </p:extLst>
  </p:cSld>
  <p:clrMapOvr>
    <a:masterClrMapping/>
  </p:clrMapOvr>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Tahoma"/>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2392</TotalTime>
  <Words>1332</Words>
  <Application>Microsoft Office PowerPoint</Application>
  <PresentationFormat>Diavoorstelling (4:3)</PresentationFormat>
  <Paragraphs>184</Paragraphs>
  <Slides>20</Slides>
  <Notes>20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20</vt:i4>
      </vt:variant>
    </vt:vector>
  </HeadingPairs>
  <TitlesOfParts>
    <vt:vector size="24" baseType="lpstr">
      <vt:lpstr>Arial</vt:lpstr>
      <vt:lpstr>Courier New</vt:lpstr>
      <vt:lpstr>Tahoma</vt:lpstr>
      <vt:lpstr>Standaardontwerp</vt:lpstr>
      <vt:lpstr>  ALLES HEEFT  ZIJN TIJD   https://www.youtube.com/watch?v=W4ga_M5Zdn4        Boek Prediker:voor allles wat er gebeurt is er een uur, een tijd voor alles wat er is onder de hemel </vt:lpstr>
      <vt:lpstr>antropopsychiatrie</vt:lpstr>
      <vt:lpstr>antropopsychiatrie</vt:lpstr>
      <vt:lpstr> NIET:               - de natuurwetenschappelijke tijd              - deep-time WEL:              - de menselijke geleefde tijd:                      taal – levensvorm                      vervoegingen                             - werkwoordswijzen                             - werkwoordstijden                  “ de hulpwerkwoorden hebben en zijn, ….                       Daarmee zijn tijd zijn eeuwigheid gegeven”</vt:lpstr>
      <vt:lpstr>       </vt:lpstr>
      <vt:lpstr>     1. Cyclische tijd  2. Chronologische tijd:         a. Nu                 - vastgelegd                 - crisis         b. Verleden         c. Toekomst  3 Kairos  OBW : tijdloosheid   </vt:lpstr>
      <vt:lpstr>        1. Cyclische tijd = basale tijd - circulariteit = steeds terugkerend , zich      herhalend - continuiteit - komen en gaan - ritmiek  - subjectieve / intersubjectieve tijd - stemming - contact        </vt:lpstr>
      <vt:lpstr>    2. Chronologische tijd:        ordening/instrumentalisering/objectivering         Nu/Verleden/Toekomst  NU: fixeren/beeld-schriftuur/( angst) beheersen  NU: !!!!!   - onmiddellijkheid/tyrannie          NU: crisis als culminatiepunt    </vt:lpstr>
      <vt:lpstr>    2. Chronologische tijd:         a. Nu         b. Verleden, achter ons, (her)innering              binnen/introjectie          - ligt het verleden vast, feiten zijn (geen)       feiten, nachträglichkeit  “Het geheugen als een hond …Nooteboom”   </vt:lpstr>
      <vt:lpstr> 2. Chronologische tijd:         a. Nu         b. Verleden,          c. Toekomst,   - voor ons, buiten/projectie  - identiteit (tijd):  wie wil ik worden - potentialiteiten, ‘ de wereld ligt open - vervoegen met behulp van de       werkwoorden zijn en hebben  </vt:lpstr>
      <vt:lpstr> 2. Chronologische tijd:         a. Nu         b. Verleden,          c. Toekomst  Freud: de neurotica/us lijdt aan zijn herinneringen Een verleden dat maar niet voorbijaat   Een heden dat ogenblikkelijk voorbijraast naar een toekomst, het houdt niet op met toekomen</vt:lpstr>
      <vt:lpstr>     1. Cyclische tijd 2. Chronologische tijd         3. Kairos:     - scheiden/onderscheiden/zwangere         pause/crisis    - (on) gelukkig toeval/ plotseling                     ogenblikkelijk    - geen tijd om na te denken    - intersectie tussen ethos,pathos en logos  OBW : tijdloosheid/dreamtime   </vt:lpstr>
      <vt:lpstr>     Elke tijd heeft zijn eigenheid/tijd Elke tijd is belangrijk   en dus ‘normaliteit’ impliceert beweging tussen die verschillende tijden  dominantie van één van die tijden speelt ook in verschillende “pathologieën”  Tijd in die verschillende gedaanten krijgt dus ook gestalte ( of juist niet ) in de hulp- en dienstverlening   </vt:lpstr>
      <vt:lpstr>PowerPoint-presentatie</vt:lpstr>
      <vt:lpstr>PowerPoint-presentatie</vt:lpstr>
      <vt:lpstr>PowerPoint-presentatie</vt:lpstr>
      <vt:lpstr>PowerPoint-presentatie</vt:lpstr>
      <vt:lpstr>     IDENTITEIT   -  IDENTITIJD KWALITEIT    -  KWALITIJD  ingevoegd worden, zich voegen en zichzelf vervoegen in  de voegen van een sociaal cultureel weefsel   De verschillende tijdregisters zijn belangrijk ook al staat er één op de voorgrond en is dynamiek/beweging tussen hen essentieel  De basale cycliciteit is dragend voor het bestaan. Houden en gehouden worden als men zichzelf niet (meer) kan houden  </vt:lpstr>
      <vt:lpstr>PowerPoint-presentatie</vt:lpstr>
      <vt:lpstr>PowerPoint-presentatie</vt:lpstr>
    </vt:vector>
  </TitlesOfParts>
  <Company>zonnelied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lutv</dc:creator>
  <cp:lastModifiedBy>SimoneMarijke SimoneMarijke</cp:lastModifiedBy>
  <cp:revision>117</cp:revision>
  <cp:lastPrinted>2023-07-04T13:10:46Z</cp:lastPrinted>
  <dcterms:created xsi:type="dcterms:W3CDTF">2007-09-04T08:21:04Z</dcterms:created>
  <dcterms:modified xsi:type="dcterms:W3CDTF">2023-07-14T09:59:18Z</dcterms:modified>
</cp:coreProperties>
</file>