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5" r:id="rId5"/>
    <p:sldId id="264" r:id="rId6"/>
    <p:sldId id="260" r:id="rId7"/>
    <p:sldId id="261" r:id="rId8"/>
    <p:sldId id="262" r:id="rId9"/>
    <p:sldId id="263" r:id="rId10"/>
    <p:sldId id="267" r:id="rId11"/>
    <p:sldId id="266"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6D07B3-F575-0341-A44A-435F142C192D}" v="4" dt="2023-06-22T08:55:18.7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93297E-6078-A5A2-8FFE-99B80038EBE1}"/>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D6A7F6A5-F151-6875-77B4-22F67E6AB4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2BC65F69-E385-0A7B-6D9D-4D1B3C8A5971}"/>
              </a:ext>
            </a:extLst>
          </p:cNvPr>
          <p:cNvSpPr>
            <a:spLocks noGrp="1"/>
          </p:cNvSpPr>
          <p:nvPr>
            <p:ph type="dt" sz="half" idx="10"/>
          </p:nvPr>
        </p:nvSpPr>
        <p:spPr/>
        <p:txBody>
          <a:bodyPr/>
          <a:lstStyle/>
          <a:p>
            <a:fld id="{B5B6B7F8-293A-8D45-924C-8ADACF126A12}" type="datetimeFigureOut">
              <a:rPr lang="nl-NL" smtClean="0"/>
              <a:t>5-7-2023</a:t>
            </a:fld>
            <a:endParaRPr lang="nl-NL"/>
          </a:p>
        </p:txBody>
      </p:sp>
      <p:sp>
        <p:nvSpPr>
          <p:cNvPr id="5" name="Tijdelijke aanduiding voor voettekst 4">
            <a:extLst>
              <a:ext uri="{FF2B5EF4-FFF2-40B4-BE49-F238E27FC236}">
                <a16:creationId xmlns:a16="http://schemas.microsoft.com/office/drawing/2014/main" id="{3671FF03-7CA5-8F51-0117-3A9CAE86A9B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644A068-420E-A7BF-BCC9-42EB717161A2}"/>
              </a:ext>
            </a:extLst>
          </p:cNvPr>
          <p:cNvSpPr>
            <a:spLocks noGrp="1"/>
          </p:cNvSpPr>
          <p:nvPr>
            <p:ph type="sldNum" sz="quarter" idx="12"/>
          </p:nvPr>
        </p:nvSpPr>
        <p:spPr/>
        <p:txBody>
          <a:bodyPr/>
          <a:lstStyle/>
          <a:p>
            <a:fld id="{8D772BB2-663F-8B42-90D1-33BF1F712E17}" type="slidenum">
              <a:rPr lang="nl-NL" smtClean="0"/>
              <a:t>‹nr.›</a:t>
            </a:fld>
            <a:endParaRPr lang="nl-NL"/>
          </a:p>
        </p:txBody>
      </p:sp>
    </p:spTree>
    <p:extLst>
      <p:ext uri="{BB962C8B-B14F-4D97-AF65-F5344CB8AC3E}">
        <p14:creationId xmlns:p14="http://schemas.microsoft.com/office/powerpoint/2010/main" val="330887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DCDACE-8A05-C9A2-D620-AC8519F0E548}"/>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02097142-A41E-894C-3C77-1378B70A43D7}"/>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4A67B9F-AB24-E59B-0F96-9767C83D9A85}"/>
              </a:ext>
            </a:extLst>
          </p:cNvPr>
          <p:cNvSpPr>
            <a:spLocks noGrp="1"/>
          </p:cNvSpPr>
          <p:nvPr>
            <p:ph type="dt" sz="half" idx="10"/>
          </p:nvPr>
        </p:nvSpPr>
        <p:spPr/>
        <p:txBody>
          <a:bodyPr/>
          <a:lstStyle/>
          <a:p>
            <a:fld id="{B5B6B7F8-293A-8D45-924C-8ADACF126A12}" type="datetimeFigureOut">
              <a:rPr lang="nl-NL" smtClean="0"/>
              <a:t>5-7-2023</a:t>
            </a:fld>
            <a:endParaRPr lang="nl-NL"/>
          </a:p>
        </p:txBody>
      </p:sp>
      <p:sp>
        <p:nvSpPr>
          <p:cNvPr id="5" name="Tijdelijke aanduiding voor voettekst 4">
            <a:extLst>
              <a:ext uri="{FF2B5EF4-FFF2-40B4-BE49-F238E27FC236}">
                <a16:creationId xmlns:a16="http://schemas.microsoft.com/office/drawing/2014/main" id="{7055FAB4-C819-2BDC-A3C9-EBB43833EAF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1E40CA6-4268-8FB4-0FC3-1FA4AC8677B1}"/>
              </a:ext>
            </a:extLst>
          </p:cNvPr>
          <p:cNvSpPr>
            <a:spLocks noGrp="1"/>
          </p:cNvSpPr>
          <p:nvPr>
            <p:ph type="sldNum" sz="quarter" idx="12"/>
          </p:nvPr>
        </p:nvSpPr>
        <p:spPr/>
        <p:txBody>
          <a:bodyPr/>
          <a:lstStyle/>
          <a:p>
            <a:fld id="{8D772BB2-663F-8B42-90D1-33BF1F712E17}" type="slidenum">
              <a:rPr lang="nl-NL" smtClean="0"/>
              <a:t>‹nr.›</a:t>
            </a:fld>
            <a:endParaRPr lang="nl-NL"/>
          </a:p>
        </p:txBody>
      </p:sp>
    </p:spTree>
    <p:extLst>
      <p:ext uri="{BB962C8B-B14F-4D97-AF65-F5344CB8AC3E}">
        <p14:creationId xmlns:p14="http://schemas.microsoft.com/office/powerpoint/2010/main" val="1331137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0A07E90-2D74-9244-D797-31B1DBF06A7B}"/>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BFD5328A-4CA0-DB06-E4B6-D8F1F10A7B37}"/>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585EF5C-4127-7788-65F3-C260272D9088}"/>
              </a:ext>
            </a:extLst>
          </p:cNvPr>
          <p:cNvSpPr>
            <a:spLocks noGrp="1"/>
          </p:cNvSpPr>
          <p:nvPr>
            <p:ph type="dt" sz="half" idx="10"/>
          </p:nvPr>
        </p:nvSpPr>
        <p:spPr/>
        <p:txBody>
          <a:bodyPr/>
          <a:lstStyle/>
          <a:p>
            <a:fld id="{B5B6B7F8-293A-8D45-924C-8ADACF126A12}" type="datetimeFigureOut">
              <a:rPr lang="nl-NL" smtClean="0"/>
              <a:t>5-7-2023</a:t>
            </a:fld>
            <a:endParaRPr lang="nl-NL"/>
          </a:p>
        </p:txBody>
      </p:sp>
      <p:sp>
        <p:nvSpPr>
          <p:cNvPr id="5" name="Tijdelijke aanduiding voor voettekst 4">
            <a:extLst>
              <a:ext uri="{FF2B5EF4-FFF2-40B4-BE49-F238E27FC236}">
                <a16:creationId xmlns:a16="http://schemas.microsoft.com/office/drawing/2014/main" id="{D3538D2E-B1C3-8F5B-5D10-8FDD426D608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B3A0404-BD7B-FB9D-A451-D6CF6BFB54CF}"/>
              </a:ext>
            </a:extLst>
          </p:cNvPr>
          <p:cNvSpPr>
            <a:spLocks noGrp="1"/>
          </p:cNvSpPr>
          <p:nvPr>
            <p:ph type="sldNum" sz="quarter" idx="12"/>
          </p:nvPr>
        </p:nvSpPr>
        <p:spPr/>
        <p:txBody>
          <a:bodyPr/>
          <a:lstStyle/>
          <a:p>
            <a:fld id="{8D772BB2-663F-8B42-90D1-33BF1F712E17}" type="slidenum">
              <a:rPr lang="nl-NL" smtClean="0"/>
              <a:t>‹nr.›</a:t>
            </a:fld>
            <a:endParaRPr lang="nl-NL"/>
          </a:p>
        </p:txBody>
      </p:sp>
    </p:spTree>
    <p:extLst>
      <p:ext uri="{BB962C8B-B14F-4D97-AF65-F5344CB8AC3E}">
        <p14:creationId xmlns:p14="http://schemas.microsoft.com/office/powerpoint/2010/main" val="2784827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FBAC59-095B-A3D8-9FBA-0987F708505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5AE9B3C-1090-FD06-F37E-1E4292483BD6}"/>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07108E8-7049-C1A8-34B1-D1EFE3DF0397}"/>
              </a:ext>
            </a:extLst>
          </p:cNvPr>
          <p:cNvSpPr>
            <a:spLocks noGrp="1"/>
          </p:cNvSpPr>
          <p:nvPr>
            <p:ph type="dt" sz="half" idx="10"/>
          </p:nvPr>
        </p:nvSpPr>
        <p:spPr/>
        <p:txBody>
          <a:bodyPr/>
          <a:lstStyle/>
          <a:p>
            <a:fld id="{B5B6B7F8-293A-8D45-924C-8ADACF126A12}" type="datetimeFigureOut">
              <a:rPr lang="nl-NL" smtClean="0"/>
              <a:t>5-7-2023</a:t>
            </a:fld>
            <a:endParaRPr lang="nl-NL"/>
          </a:p>
        </p:txBody>
      </p:sp>
      <p:sp>
        <p:nvSpPr>
          <p:cNvPr id="5" name="Tijdelijke aanduiding voor voettekst 4">
            <a:extLst>
              <a:ext uri="{FF2B5EF4-FFF2-40B4-BE49-F238E27FC236}">
                <a16:creationId xmlns:a16="http://schemas.microsoft.com/office/drawing/2014/main" id="{B6F58F91-7E58-D938-122B-9CE94A302D8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66AFC67-6E87-9C5F-6B31-578257251617}"/>
              </a:ext>
            </a:extLst>
          </p:cNvPr>
          <p:cNvSpPr>
            <a:spLocks noGrp="1"/>
          </p:cNvSpPr>
          <p:nvPr>
            <p:ph type="sldNum" sz="quarter" idx="12"/>
          </p:nvPr>
        </p:nvSpPr>
        <p:spPr/>
        <p:txBody>
          <a:bodyPr/>
          <a:lstStyle/>
          <a:p>
            <a:fld id="{8D772BB2-663F-8B42-90D1-33BF1F712E17}" type="slidenum">
              <a:rPr lang="nl-NL" smtClean="0"/>
              <a:t>‹nr.›</a:t>
            </a:fld>
            <a:endParaRPr lang="nl-NL"/>
          </a:p>
        </p:txBody>
      </p:sp>
    </p:spTree>
    <p:extLst>
      <p:ext uri="{BB962C8B-B14F-4D97-AF65-F5344CB8AC3E}">
        <p14:creationId xmlns:p14="http://schemas.microsoft.com/office/powerpoint/2010/main" val="639717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540FE7-89B6-E1B2-E997-988F90548F15}"/>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CB9BE3FD-F16C-17E7-E4B1-3E2451BDF0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CFC3A4A0-8092-93C6-8DFD-7B2BB90F8640}"/>
              </a:ext>
            </a:extLst>
          </p:cNvPr>
          <p:cNvSpPr>
            <a:spLocks noGrp="1"/>
          </p:cNvSpPr>
          <p:nvPr>
            <p:ph type="dt" sz="half" idx="10"/>
          </p:nvPr>
        </p:nvSpPr>
        <p:spPr/>
        <p:txBody>
          <a:bodyPr/>
          <a:lstStyle/>
          <a:p>
            <a:fld id="{B5B6B7F8-293A-8D45-924C-8ADACF126A12}" type="datetimeFigureOut">
              <a:rPr lang="nl-NL" smtClean="0"/>
              <a:t>5-7-2023</a:t>
            </a:fld>
            <a:endParaRPr lang="nl-NL"/>
          </a:p>
        </p:txBody>
      </p:sp>
      <p:sp>
        <p:nvSpPr>
          <p:cNvPr id="5" name="Tijdelijke aanduiding voor voettekst 4">
            <a:extLst>
              <a:ext uri="{FF2B5EF4-FFF2-40B4-BE49-F238E27FC236}">
                <a16:creationId xmlns:a16="http://schemas.microsoft.com/office/drawing/2014/main" id="{5299CCB9-F0CD-B3BF-A2FC-C3EC07CD794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49B9BD3-0924-B121-B64B-274EA5FAD834}"/>
              </a:ext>
            </a:extLst>
          </p:cNvPr>
          <p:cNvSpPr>
            <a:spLocks noGrp="1"/>
          </p:cNvSpPr>
          <p:nvPr>
            <p:ph type="sldNum" sz="quarter" idx="12"/>
          </p:nvPr>
        </p:nvSpPr>
        <p:spPr/>
        <p:txBody>
          <a:bodyPr/>
          <a:lstStyle/>
          <a:p>
            <a:fld id="{8D772BB2-663F-8B42-90D1-33BF1F712E17}" type="slidenum">
              <a:rPr lang="nl-NL" smtClean="0"/>
              <a:t>‹nr.›</a:t>
            </a:fld>
            <a:endParaRPr lang="nl-NL"/>
          </a:p>
        </p:txBody>
      </p:sp>
    </p:spTree>
    <p:extLst>
      <p:ext uri="{BB962C8B-B14F-4D97-AF65-F5344CB8AC3E}">
        <p14:creationId xmlns:p14="http://schemas.microsoft.com/office/powerpoint/2010/main" val="574542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F57810-4C3B-E5B0-1C14-292552963E7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C6D2EF3-A288-2C38-811E-D05A18769483}"/>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10ABCDF6-93B9-7A46-E390-501FE47739A4}"/>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3DAEE3E4-EC6A-FA73-C29E-D365BCC136B3}"/>
              </a:ext>
            </a:extLst>
          </p:cNvPr>
          <p:cNvSpPr>
            <a:spLocks noGrp="1"/>
          </p:cNvSpPr>
          <p:nvPr>
            <p:ph type="dt" sz="half" idx="10"/>
          </p:nvPr>
        </p:nvSpPr>
        <p:spPr/>
        <p:txBody>
          <a:bodyPr/>
          <a:lstStyle/>
          <a:p>
            <a:fld id="{B5B6B7F8-293A-8D45-924C-8ADACF126A12}" type="datetimeFigureOut">
              <a:rPr lang="nl-NL" smtClean="0"/>
              <a:t>5-7-2023</a:t>
            </a:fld>
            <a:endParaRPr lang="nl-NL"/>
          </a:p>
        </p:txBody>
      </p:sp>
      <p:sp>
        <p:nvSpPr>
          <p:cNvPr id="6" name="Tijdelijke aanduiding voor voettekst 5">
            <a:extLst>
              <a:ext uri="{FF2B5EF4-FFF2-40B4-BE49-F238E27FC236}">
                <a16:creationId xmlns:a16="http://schemas.microsoft.com/office/drawing/2014/main" id="{BBEA0E0A-103C-8275-DC7C-573E76E35A8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75D533A-4E48-CC49-81D8-4D350113ED6E}"/>
              </a:ext>
            </a:extLst>
          </p:cNvPr>
          <p:cNvSpPr>
            <a:spLocks noGrp="1"/>
          </p:cNvSpPr>
          <p:nvPr>
            <p:ph type="sldNum" sz="quarter" idx="12"/>
          </p:nvPr>
        </p:nvSpPr>
        <p:spPr/>
        <p:txBody>
          <a:bodyPr/>
          <a:lstStyle/>
          <a:p>
            <a:fld id="{8D772BB2-663F-8B42-90D1-33BF1F712E17}" type="slidenum">
              <a:rPr lang="nl-NL" smtClean="0"/>
              <a:t>‹nr.›</a:t>
            </a:fld>
            <a:endParaRPr lang="nl-NL"/>
          </a:p>
        </p:txBody>
      </p:sp>
    </p:spTree>
    <p:extLst>
      <p:ext uri="{BB962C8B-B14F-4D97-AF65-F5344CB8AC3E}">
        <p14:creationId xmlns:p14="http://schemas.microsoft.com/office/powerpoint/2010/main" val="3258633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7C15C3-A292-5C79-A738-551F9A928CEB}"/>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3FF78372-8CAB-B5AD-FA3E-7E442B56EE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6E574BDC-4BB6-8A63-343B-E76F0CD6B1FF}"/>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D7F29830-E42A-7326-FE1F-997A21E89F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71ABAC63-2129-0A15-032A-8A19BB4766E4}"/>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32849A72-0030-5CD3-58EF-FCA3D776EA5B}"/>
              </a:ext>
            </a:extLst>
          </p:cNvPr>
          <p:cNvSpPr>
            <a:spLocks noGrp="1"/>
          </p:cNvSpPr>
          <p:nvPr>
            <p:ph type="dt" sz="half" idx="10"/>
          </p:nvPr>
        </p:nvSpPr>
        <p:spPr/>
        <p:txBody>
          <a:bodyPr/>
          <a:lstStyle/>
          <a:p>
            <a:fld id="{B5B6B7F8-293A-8D45-924C-8ADACF126A12}" type="datetimeFigureOut">
              <a:rPr lang="nl-NL" smtClean="0"/>
              <a:t>5-7-2023</a:t>
            </a:fld>
            <a:endParaRPr lang="nl-NL"/>
          </a:p>
        </p:txBody>
      </p:sp>
      <p:sp>
        <p:nvSpPr>
          <p:cNvPr id="8" name="Tijdelijke aanduiding voor voettekst 7">
            <a:extLst>
              <a:ext uri="{FF2B5EF4-FFF2-40B4-BE49-F238E27FC236}">
                <a16:creationId xmlns:a16="http://schemas.microsoft.com/office/drawing/2014/main" id="{7948831E-458E-7484-F50A-DD4EBC531D1B}"/>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D836983D-1173-FA62-34F7-3D20E00E0A2C}"/>
              </a:ext>
            </a:extLst>
          </p:cNvPr>
          <p:cNvSpPr>
            <a:spLocks noGrp="1"/>
          </p:cNvSpPr>
          <p:nvPr>
            <p:ph type="sldNum" sz="quarter" idx="12"/>
          </p:nvPr>
        </p:nvSpPr>
        <p:spPr/>
        <p:txBody>
          <a:bodyPr/>
          <a:lstStyle/>
          <a:p>
            <a:fld id="{8D772BB2-663F-8B42-90D1-33BF1F712E17}" type="slidenum">
              <a:rPr lang="nl-NL" smtClean="0"/>
              <a:t>‹nr.›</a:t>
            </a:fld>
            <a:endParaRPr lang="nl-NL"/>
          </a:p>
        </p:txBody>
      </p:sp>
    </p:spTree>
    <p:extLst>
      <p:ext uri="{BB962C8B-B14F-4D97-AF65-F5344CB8AC3E}">
        <p14:creationId xmlns:p14="http://schemas.microsoft.com/office/powerpoint/2010/main" val="1369024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FB9B7B-87DA-FA99-487C-0C8101F7925E}"/>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ED4D4E21-3641-AAF8-B0D7-9660070F5892}"/>
              </a:ext>
            </a:extLst>
          </p:cNvPr>
          <p:cNvSpPr>
            <a:spLocks noGrp="1"/>
          </p:cNvSpPr>
          <p:nvPr>
            <p:ph type="dt" sz="half" idx="10"/>
          </p:nvPr>
        </p:nvSpPr>
        <p:spPr/>
        <p:txBody>
          <a:bodyPr/>
          <a:lstStyle/>
          <a:p>
            <a:fld id="{B5B6B7F8-293A-8D45-924C-8ADACF126A12}" type="datetimeFigureOut">
              <a:rPr lang="nl-NL" smtClean="0"/>
              <a:t>5-7-2023</a:t>
            </a:fld>
            <a:endParaRPr lang="nl-NL"/>
          </a:p>
        </p:txBody>
      </p:sp>
      <p:sp>
        <p:nvSpPr>
          <p:cNvPr id="4" name="Tijdelijke aanduiding voor voettekst 3">
            <a:extLst>
              <a:ext uri="{FF2B5EF4-FFF2-40B4-BE49-F238E27FC236}">
                <a16:creationId xmlns:a16="http://schemas.microsoft.com/office/drawing/2014/main" id="{7824D48E-A3F6-5121-1E89-CD7177F69CDA}"/>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6ABAEE24-F9D1-E96A-2B0B-9D67C5D47544}"/>
              </a:ext>
            </a:extLst>
          </p:cNvPr>
          <p:cNvSpPr>
            <a:spLocks noGrp="1"/>
          </p:cNvSpPr>
          <p:nvPr>
            <p:ph type="sldNum" sz="quarter" idx="12"/>
          </p:nvPr>
        </p:nvSpPr>
        <p:spPr/>
        <p:txBody>
          <a:bodyPr/>
          <a:lstStyle/>
          <a:p>
            <a:fld id="{8D772BB2-663F-8B42-90D1-33BF1F712E17}" type="slidenum">
              <a:rPr lang="nl-NL" smtClean="0"/>
              <a:t>‹nr.›</a:t>
            </a:fld>
            <a:endParaRPr lang="nl-NL"/>
          </a:p>
        </p:txBody>
      </p:sp>
    </p:spTree>
    <p:extLst>
      <p:ext uri="{BB962C8B-B14F-4D97-AF65-F5344CB8AC3E}">
        <p14:creationId xmlns:p14="http://schemas.microsoft.com/office/powerpoint/2010/main" val="1912733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CCAC5665-558A-FC51-444E-3FF7B1F6C9F4}"/>
              </a:ext>
            </a:extLst>
          </p:cNvPr>
          <p:cNvSpPr>
            <a:spLocks noGrp="1"/>
          </p:cNvSpPr>
          <p:nvPr>
            <p:ph type="dt" sz="half" idx="10"/>
          </p:nvPr>
        </p:nvSpPr>
        <p:spPr/>
        <p:txBody>
          <a:bodyPr/>
          <a:lstStyle/>
          <a:p>
            <a:fld id="{B5B6B7F8-293A-8D45-924C-8ADACF126A12}" type="datetimeFigureOut">
              <a:rPr lang="nl-NL" smtClean="0"/>
              <a:t>5-7-2023</a:t>
            </a:fld>
            <a:endParaRPr lang="nl-NL"/>
          </a:p>
        </p:txBody>
      </p:sp>
      <p:sp>
        <p:nvSpPr>
          <p:cNvPr id="3" name="Tijdelijke aanduiding voor voettekst 2">
            <a:extLst>
              <a:ext uri="{FF2B5EF4-FFF2-40B4-BE49-F238E27FC236}">
                <a16:creationId xmlns:a16="http://schemas.microsoft.com/office/drawing/2014/main" id="{E1F326E0-B42C-FF86-0684-36692C57590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9D1A190C-B1DF-0B38-2F40-D326B78551D2}"/>
              </a:ext>
            </a:extLst>
          </p:cNvPr>
          <p:cNvSpPr>
            <a:spLocks noGrp="1"/>
          </p:cNvSpPr>
          <p:nvPr>
            <p:ph type="sldNum" sz="quarter" idx="12"/>
          </p:nvPr>
        </p:nvSpPr>
        <p:spPr/>
        <p:txBody>
          <a:bodyPr/>
          <a:lstStyle/>
          <a:p>
            <a:fld id="{8D772BB2-663F-8B42-90D1-33BF1F712E17}" type="slidenum">
              <a:rPr lang="nl-NL" smtClean="0"/>
              <a:t>‹nr.›</a:t>
            </a:fld>
            <a:endParaRPr lang="nl-NL"/>
          </a:p>
        </p:txBody>
      </p:sp>
    </p:spTree>
    <p:extLst>
      <p:ext uri="{BB962C8B-B14F-4D97-AF65-F5344CB8AC3E}">
        <p14:creationId xmlns:p14="http://schemas.microsoft.com/office/powerpoint/2010/main" val="3863901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F75BD1-58FF-0528-1C20-D78F2D58E25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6721B3C7-79D3-4AA0-499B-1820C5F135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DABDE3FD-DEBD-B2AC-23D7-F8ACADE5B5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777EF0D-4BD2-9690-58F5-C4329A7B583D}"/>
              </a:ext>
            </a:extLst>
          </p:cNvPr>
          <p:cNvSpPr>
            <a:spLocks noGrp="1"/>
          </p:cNvSpPr>
          <p:nvPr>
            <p:ph type="dt" sz="half" idx="10"/>
          </p:nvPr>
        </p:nvSpPr>
        <p:spPr/>
        <p:txBody>
          <a:bodyPr/>
          <a:lstStyle/>
          <a:p>
            <a:fld id="{B5B6B7F8-293A-8D45-924C-8ADACF126A12}" type="datetimeFigureOut">
              <a:rPr lang="nl-NL" smtClean="0"/>
              <a:t>5-7-2023</a:t>
            </a:fld>
            <a:endParaRPr lang="nl-NL"/>
          </a:p>
        </p:txBody>
      </p:sp>
      <p:sp>
        <p:nvSpPr>
          <p:cNvPr id="6" name="Tijdelijke aanduiding voor voettekst 5">
            <a:extLst>
              <a:ext uri="{FF2B5EF4-FFF2-40B4-BE49-F238E27FC236}">
                <a16:creationId xmlns:a16="http://schemas.microsoft.com/office/drawing/2014/main" id="{82D2DB2A-7BDF-42E6-A088-0B868FCC357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A22D153-8CB6-62ED-0087-F73ABCBC2CE1}"/>
              </a:ext>
            </a:extLst>
          </p:cNvPr>
          <p:cNvSpPr>
            <a:spLocks noGrp="1"/>
          </p:cNvSpPr>
          <p:nvPr>
            <p:ph type="sldNum" sz="quarter" idx="12"/>
          </p:nvPr>
        </p:nvSpPr>
        <p:spPr/>
        <p:txBody>
          <a:bodyPr/>
          <a:lstStyle/>
          <a:p>
            <a:fld id="{8D772BB2-663F-8B42-90D1-33BF1F712E17}" type="slidenum">
              <a:rPr lang="nl-NL" smtClean="0"/>
              <a:t>‹nr.›</a:t>
            </a:fld>
            <a:endParaRPr lang="nl-NL"/>
          </a:p>
        </p:txBody>
      </p:sp>
    </p:spTree>
    <p:extLst>
      <p:ext uri="{BB962C8B-B14F-4D97-AF65-F5344CB8AC3E}">
        <p14:creationId xmlns:p14="http://schemas.microsoft.com/office/powerpoint/2010/main" val="4264300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87E181-C3E2-D573-85D8-C352C723E2EE}"/>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B883CEF-8A84-55E3-2952-866A0D3717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861E451C-E76B-3488-0B8A-16D49C33CD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12CE1A2-5657-2FAD-EC6F-5AFF62E6A20A}"/>
              </a:ext>
            </a:extLst>
          </p:cNvPr>
          <p:cNvSpPr>
            <a:spLocks noGrp="1"/>
          </p:cNvSpPr>
          <p:nvPr>
            <p:ph type="dt" sz="half" idx="10"/>
          </p:nvPr>
        </p:nvSpPr>
        <p:spPr/>
        <p:txBody>
          <a:bodyPr/>
          <a:lstStyle/>
          <a:p>
            <a:fld id="{B5B6B7F8-293A-8D45-924C-8ADACF126A12}" type="datetimeFigureOut">
              <a:rPr lang="nl-NL" smtClean="0"/>
              <a:t>5-7-2023</a:t>
            </a:fld>
            <a:endParaRPr lang="nl-NL"/>
          </a:p>
        </p:txBody>
      </p:sp>
      <p:sp>
        <p:nvSpPr>
          <p:cNvPr id="6" name="Tijdelijke aanduiding voor voettekst 5">
            <a:extLst>
              <a:ext uri="{FF2B5EF4-FFF2-40B4-BE49-F238E27FC236}">
                <a16:creationId xmlns:a16="http://schemas.microsoft.com/office/drawing/2014/main" id="{78EC614F-8106-0324-0005-9B5D3A26517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BC4365A-E42C-51F9-DD38-A52AA6E278C0}"/>
              </a:ext>
            </a:extLst>
          </p:cNvPr>
          <p:cNvSpPr>
            <a:spLocks noGrp="1"/>
          </p:cNvSpPr>
          <p:nvPr>
            <p:ph type="sldNum" sz="quarter" idx="12"/>
          </p:nvPr>
        </p:nvSpPr>
        <p:spPr/>
        <p:txBody>
          <a:bodyPr/>
          <a:lstStyle/>
          <a:p>
            <a:fld id="{8D772BB2-663F-8B42-90D1-33BF1F712E17}" type="slidenum">
              <a:rPr lang="nl-NL" smtClean="0"/>
              <a:t>‹nr.›</a:t>
            </a:fld>
            <a:endParaRPr lang="nl-NL"/>
          </a:p>
        </p:txBody>
      </p:sp>
    </p:spTree>
    <p:extLst>
      <p:ext uri="{BB962C8B-B14F-4D97-AF65-F5344CB8AC3E}">
        <p14:creationId xmlns:p14="http://schemas.microsoft.com/office/powerpoint/2010/main" val="465693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EE552433-E7AB-AACC-97BD-911C4F18B7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E8C0AA75-8FA1-85E2-FCE6-B9E565075C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F280AE6-7BB2-B720-1468-0B56403A90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B6B7F8-293A-8D45-924C-8ADACF126A12}" type="datetimeFigureOut">
              <a:rPr lang="nl-NL" smtClean="0"/>
              <a:t>5-7-2023</a:t>
            </a:fld>
            <a:endParaRPr lang="nl-NL"/>
          </a:p>
        </p:txBody>
      </p:sp>
      <p:sp>
        <p:nvSpPr>
          <p:cNvPr id="5" name="Tijdelijke aanduiding voor voettekst 4">
            <a:extLst>
              <a:ext uri="{FF2B5EF4-FFF2-40B4-BE49-F238E27FC236}">
                <a16:creationId xmlns:a16="http://schemas.microsoft.com/office/drawing/2014/main" id="{6440A173-71DF-1567-ED9F-775FC4606B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74E51634-7381-5A5E-7439-ED0A36876B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772BB2-663F-8B42-90D1-33BF1F712E17}" type="slidenum">
              <a:rPr lang="nl-NL" smtClean="0"/>
              <a:t>‹nr.›</a:t>
            </a:fld>
            <a:endParaRPr lang="nl-NL"/>
          </a:p>
        </p:txBody>
      </p:sp>
    </p:spTree>
    <p:extLst>
      <p:ext uri="{BB962C8B-B14F-4D97-AF65-F5344CB8AC3E}">
        <p14:creationId xmlns:p14="http://schemas.microsoft.com/office/powerpoint/2010/main" val="1416710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9BD1B3-8D8D-A051-4F61-12C7CFDD565C}"/>
              </a:ext>
            </a:extLst>
          </p:cNvPr>
          <p:cNvSpPr>
            <a:spLocks noGrp="1"/>
          </p:cNvSpPr>
          <p:nvPr>
            <p:ph type="ctrTitle"/>
          </p:nvPr>
        </p:nvSpPr>
        <p:spPr/>
        <p:txBody>
          <a:bodyPr/>
          <a:lstStyle/>
          <a:p>
            <a:r>
              <a:rPr lang="nl-NL" dirty="0"/>
              <a:t>De creativiteit van </a:t>
            </a:r>
            <a:br>
              <a:rPr lang="nl-NL" dirty="0"/>
            </a:br>
            <a:r>
              <a:rPr lang="nl-NL" dirty="0"/>
              <a:t>Lou Andreas </a:t>
            </a:r>
            <a:r>
              <a:rPr lang="nl-NL" dirty="0" err="1"/>
              <a:t>Salome</a:t>
            </a:r>
            <a:endParaRPr lang="nl-NL" dirty="0"/>
          </a:p>
        </p:txBody>
      </p:sp>
      <p:sp>
        <p:nvSpPr>
          <p:cNvPr id="3" name="Ondertitel 2">
            <a:extLst>
              <a:ext uri="{FF2B5EF4-FFF2-40B4-BE49-F238E27FC236}">
                <a16:creationId xmlns:a16="http://schemas.microsoft.com/office/drawing/2014/main" id="{008C8958-30CD-85A3-4352-EE85FC16A390}"/>
              </a:ext>
            </a:extLst>
          </p:cNvPr>
          <p:cNvSpPr>
            <a:spLocks noGrp="1"/>
          </p:cNvSpPr>
          <p:nvPr>
            <p:ph type="subTitle" idx="1"/>
          </p:nvPr>
        </p:nvSpPr>
        <p:spPr/>
        <p:txBody>
          <a:bodyPr>
            <a:normAutofit lnSpcReduction="10000"/>
          </a:bodyPr>
          <a:lstStyle/>
          <a:p>
            <a:r>
              <a:rPr lang="nl-NL" dirty="0"/>
              <a:t>Psychoanalytica van het eerste uur</a:t>
            </a:r>
          </a:p>
          <a:p>
            <a:endParaRPr lang="nl-NL" dirty="0"/>
          </a:p>
          <a:p>
            <a:endParaRPr lang="nl-NL" dirty="0"/>
          </a:p>
          <a:p>
            <a:r>
              <a:rPr lang="nl-NL" dirty="0"/>
              <a:t>Esther Swart</a:t>
            </a:r>
          </a:p>
        </p:txBody>
      </p:sp>
    </p:spTree>
    <p:extLst>
      <p:ext uri="{BB962C8B-B14F-4D97-AF65-F5344CB8AC3E}">
        <p14:creationId xmlns:p14="http://schemas.microsoft.com/office/powerpoint/2010/main" val="813814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5C2D20-387C-6E1E-5B9E-FEC0490112A3}"/>
              </a:ext>
            </a:extLst>
          </p:cNvPr>
          <p:cNvSpPr>
            <a:spLocks noGrp="1"/>
          </p:cNvSpPr>
          <p:nvPr>
            <p:ph type="title"/>
          </p:nvPr>
        </p:nvSpPr>
        <p:spPr>
          <a:xfrm>
            <a:off x="838200" y="365125"/>
            <a:ext cx="10515600" cy="45719"/>
          </a:xfrm>
        </p:spPr>
        <p:txBody>
          <a:bodyPr>
            <a:normAutofit fontScale="90000"/>
          </a:bodyPr>
          <a:lstStyle/>
          <a:p>
            <a:endParaRPr lang="nl-NL" dirty="0"/>
          </a:p>
        </p:txBody>
      </p:sp>
      <p:sp>
        <p:nvSpPr>
          <p:cNvPr id="3" name="Tijdelijke aanduiding voor inhoud 2">
            <a:extLst>
              <a:ext uri="{FF2B5EF4-FFF2-40B4-BE49-F238E27FC236}">
                <a16:creationId xmlns:a16="http://schemas.microsoft.com/office/drawing/2014/main" id="{C85E3473-1821-B77D-E778-A9E2421CF4C7}"/>
              </a:ext>
            </a:extLst>
          </p:cNvPr>
          <p:cNvSpPr>
            <a:spLocks noGrp="1"/>
          </p:cNvSpPr>
          <p:nvPr>
            <p:ph idx="1"/>
          </p:nvPr>
        </p:nvSpPr>
        <p:spPr>
          <a:xfrm>
            <a:off x="922638" y="2367820"/>
            <a:ext cx="10515600" cy="1603375"/>
          </a:xfrm>
        </p:spPr>
        <p:txBody>
          <a:bodyPr>
            <a:normAutofit lnSpcReduction="10000"/>
          </a:bodyPr>
          <a:lstStyle/>
          <a:p>
            <a:r>
              <a:rPr lang="nl-NL" sz="2400" dirty="0">
                <a:effectLst/>
                <a:latin typeface="Times New Roman" panose="02020603050405020304" pitchFamily="18" charset="0"/>
                <a:ea typeface="Times New Roman" panose="02020603050405020304" pitchFamily="18" charset="0"/>
                <a:cs typeface="Times New Roman" panose="02020603050405020304" pitchFamily="18" charset="0"/>
              </a:rPr>
              <a:t>“Ze (</a:t>
            </a:r>
            <a:r>
              <a:rPr lang="nl-NL" sz="2400" dirty="0" err="1">
                <a:effectLst/>
                <a:latin typeface="Times New Roman" panose="02020603050405020304" pitchFamily="18" charset="0"/>
                <a:ea typeface="Times New Roman" panose="02020603050405020304" pitchFamily="18" charset="0"/>
                <a:cs typeface="Times New Roman" panose="02020603050405020304" pitchFamily="18" charset="0"/>
              </a:rPr>
              <a:t>Salome</a:t>
            </a:r>
            <a:r>
              <a:rPr lang="nl-NL" sz="2400" dirty="0">
                <a:effectLst/>
                <a:latin typeface="Times New Roman" panose="02020603050405020304" pitchFamily="18" charset="0"/>
                <a:ea typeface="Times New Roman" panose="02020603050405020304" pitchFamily="18" charset="0"/>
                <a:cs typeface="Times New Roman" panose="02020603050405020304" pitchFamily="18" charset="0"/>
              </a:rPr>
              <a:t>)  was van een uitzonderlijke bescheidenheid en discretie. Wie haar kende, kreeg een sterke indruk van de echtheid en harmonie van haar wezen en kon tot zijn verbazing vaststellen dat haar alle vrouwelijke, zelfs de meeste menselijke, zwakheden vreemd waren of in de loop van haar leven door haar overwonnen”.  (Freud, In Memoriam, 1937).</a:t>
            </a:r>
            <a:endParaRPr lang="nl-NL"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nl-NL" dirty="0"/>
          </a:p>
        </p:txBody>
      </p:sp>
    </p:spTree>
    <p:extLst>
      <p:ext uri="{BB962C8B-B14F-4D97-AF65-F5344CB8AC3E}">
        <p14:creationId xmlns:p14="http://schemas.microsoft.com/office/powerpoint/2010/main" val="143031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FDEF9C-6493-8B08-3365-61AC93C60204}"/>
              </a:ext>
            </a:extLst>
          </p:cNvPr>
          <p:cNvSpPr>
            <a:spLocks noGrp="1"/>
          </p:cNvSpPr>
          <p:nvPr>
            <p:ph type="title"/>
          </p:nvPr>
        </p:nvSpPr>
        <p:spPr>
          <a:xfrm>
            <a:off x="4050957" y="4644004"/>
            <a:ext cx="10515600" cy="1325563"/>
          </a:xfrm>
        </p:spPr>
        <p:txBody>
          <a:bodyPr>
            <a:normAutofit/>
          </a:bodyPr>
          <a:lstStyle/>
          <a:p>
            <a:r>
              <a:rPr lang="nl-NL" sz="1000" dirty="0"/>
              <a:t>Google op 22 feb 2022: Lou </a:t>
            </a:r>
            <a:r>
              <a:rPr lang="nl-NL" sz="1000" dirty="0" err="1"/>
              <a:t>Salome’s</a:t>
            </a:r>
            <a:r>
              <a:rPr lang="nl-NL" sz="1000" dirty="0"/>
              <a:t> 161</a:t>
            </a:r>
            <a:r>
              <a:rPr lang="nl-NL" sz="1000" baseline="30000" dirty="0"/>
              <a:t>e</a:t>
            </a:r>
            <a:r>
              <a:rPr lang="nl-NL" sz="1000" dirty="0"/>
              <a:t> geboortedag</a:t>
            </a:r>
          </a:p>
        </p:txBody>
      </p:sp>
      <p:pic>
        <p:nvPicPr>
          <p:cNvPr id="5" name="Tijdelijke aanduiding voor inhoud 4">
            <a:extLst>
              <a:ext uri="{FF2B5EF4-FFF2-40B4-BE49-F238E27FC236}">
                <a16:creationId xmlns:a16="http://schemas.microsoft.com/office/drawing/2014/main" id="{A1CDF422-9678-2063-FE95-B567EAB6BA85}"/>
              </a:ext>
            </a:extLst>
          </p:cNvPr>
          <p:cNvPicPr>
            <a:picLocks noGrp="1" noChangeAspect="1"/>
          </p:cNvPicPr>
          <p:nvPr>
            <p:ph idx="1"/>
          </p:nvPr>
        </p:nvPicPr>
        <p:blipFill>
          <a:blip r:embed="rId2"/>
          <a:stretch>
            <a:fillRect/>
          </a:stretch>
        </p:blipFill>
        <p:spPr>
          <a:xfrm>
            <a:off x="2006771" y="1551214"/>
            <a:ext cx="8360548" cy="3439768"/>
          </a:xfrm>
        </p:spPr>
      </p:pic>
    </p:spTree>
    <p:extLst>
      <p:ext uri="{BB962C8B-B14F-4D97-AF65-F5344CB8AC3E}">
        <p14:creationId xmlns:p14="http://schemas.microsoft.com/office/powerpoint/2010/main" val="3784356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B250CD-C53E-4823-E2F6-0E66F1DE1F65}"/>
              </a:ext>
            </a:extLst>
          </p:cNvPr>
          <p:cNvSpPr>
            <a:spLocks noGrp="1"/>
          </p:cNvSpPr>
          <p:nvPr>
            <p:ph type="title"/>
          </p:nvPr>
        </p:nvSpPr>
        <p:spPr>
          <a:xfrm>
            <a:off x="5338118" y="1149178"/>
            <a:ext cx="6275173" cy="2942603"/>
          </a:xfrm>
        </p:spPr>
        <p:txBody>
          <a:bodyPr>
            <a:noAutofit/>
          </a:bodyPr>
          <a:lstStyle/>
          <a:p>
            <a:r>
              <a:rPr lang="nl-NL" sz="2400" i="1" dirty="0">
                <a:effectLst/>
                <a:latin typeface="Times New Roman" panose="02020603050405020304" pitchFamily="18" charset="0"/>
                <a:ea typeface="Times New Roman" panose="02020603050405020304" pitchFamily="18" charset="0"/>
                <a:cs typeface="Times New Roman" panose="02020603050405020304" pitchFamily="18" charset="0"/>
              </a:rPr>
              <a:t>Ik kan niet leven volgens voorgeschreven voorbeelden net zo min als dat ik een voorbeeld kan zijn voor een ander. Maar wat ik zeker zal doen is dat ik mijn leven vorm wil geven volgens mijzelf, wat daar ook van mag komen. In deze heb ik geen principe dat ik zou willen representeren, maar iets veel belangrijkers; iets dat in mij zit en vol is van </a:t>
            </a:r>
            <a:r>
              <a:rPr lang="nl-NL" sz="2400" i="1" dirty="0" err="1">
                <a:effectLst/>
                <a:latin typeface="Times New Roman" panose="02020603050405020304" pitchFamily="18" charset="0"/>
                <a:ea typeface="Times New Roman" panose="02020603050405020304" pitchFamily="18" charset="0"/>
                <a:cs typeface="Times New Roman" panose="02020603050405020304" pitchFamily="18" charset="0"/>
              </a:rPr>
              <a:t>levenlust</a:t>
            </a:r>
            <a:r>
              <a:rPr lang="nl-NL" sz="2400" i="1" dirty="0">
                <a:effectLst/>
                <a:latin typeface="Times New Roman" panose="02020603050405020304" pitchFamily="18" charset="0"/>
                <a:ea typeface="Times New Roman" panose="02020603050405020304" pitchFamily="18" charset="0"/>
                <a:cs typeface="Times New Roman" panose="02020603050405020304" pitchFamily="18" charset="0"/>
              </a:rPr>
              <a:t> en dat er gewoon uit moet!</a:t>
            </a:r>
            <a:br>
              <a:rPr lang="nl-NL" sz="2400"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2400" dirty="0"/>
          </a:p>
        </p:txBody>
      </p:sp>
      <p:pic>
        <p:nvPicPr>
          <p:cNvPr id="5" name="Tijdelijke aanduiding voor inhoud 4">
            <a:extLst>
              <a:ext uri="{FF2B5EF4-FFF2-40B4-BE49-F238E27FC236}">
                <a16:creationId xmlns:a16="http://schemas.microsoft.com/office/drawing/2014/main" id="{52040577-E507-D79C-E128-99F58F4AC5D8}"/>
              </a:ext>
            </a:extLst>
          </p:cNvPr>
          <p:cNvPicPr>
            <a:picLocks noGrp="1" noChangeAspect="1"/>
          </p:cNvPicPr>
          <p:nvPr>
            <p:ph idx="1"/>
          </p:nvPr>
        </p:nvPicPr>
        <p:blipFill>
          <a:blip r:embed="rId2"/>
          <a:stretch>
            <a:fillRect/>
          </a:stretch>
        </p:blipFill>
        <p:spPr>
          <a:xfrm>
            <a:off x="739346" y="582307"/>
            <a:ext cx="4129216" cy="5693385"/>
          </a:xfrm>
        </p:spPr>
      </p:pic>
    </p:spTree>
    <p:extLst>
      <p:ext uri="{BB962C8B-B14F-4D97-AF65-F5344CB8AC3E}">
        <p14:creationId xmlns:p14="http://schemas.microsoft.com/office/powerpoint/2010/main" val="290569261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1467DC-CE46-4285-83D0-3742C672782F}"/>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CFC486CB-5624-E073-EAA2-A18DF9D7988A}"/>
              </a:ext>
            </a:extLst>
          </p:cNvPr>
          <p:cNvSpPr>
            <a:spLocks noGrp="1"/>
          </p:cNvSpPr>
          <p:nvPr>
            <p:ph idx="1"/>
          </p:nvPr>
        </p:nvSpPr>
        <p:spPr/>
        <p:txBody>
          <a:bodyPr/>
          <a:lstStyle/>
          <a:p>
            <a:endParaRPr lang="nl-NL"/>
          </a:p>
        </p:txBody>
      </p:sp>
      <p:pic>
        <p:nvPicPr>
          <p:cNvPr id="4" name="Afbeelding 3">
            <a:extLst>
              <a:ext uri="{FF2B5EF4-FFF2-40B4-BE49-F238E27FC236}">
                <a16:creationId xmlns:a16="http://schemas.microsoft.com/office/drawing/2014/main" id="{343DBD01-36C4-2B72-9FF2-0C3EAC499B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3524" y="579526"/>
            <a:ext cx="3941805" cy="5403466"/>
          </a:xfrm>
          <a:prstGeom prst="rect">
            <a:avLst/>
          </a:prstGeom>
        </p:spPr>
      </p:pic>
    </p:spTree>
    <p:extLst>
      <p:ext uri="{BB962C8B-B14F-4D97-AF65-F5344CB8AC3E}">
        <p14:creationId xmlns:p14="http://schemas.microsoft.com/office/powerpoint/2010/main" val="38565379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A7AEBE-014D-D2C3-4FDF-F7C515811B64}"/>
              </a:ext>
            </a:extLst>
          </p:cNvPr>
          <p:cNvSpPr>
            <a:spLocks noGrp="1"/>
          </p:cNvSpPr>
          <p:nvPr>
            <p:ph type="title"/>
          </p:nvPr>
        </p:nvSpPr>
        <p:spPr/>
        <p:txBody>
          <a:bodyPr/>
          <a:lstStyle/>
          <a:p>
            <a:endParaRPr lang="nl-NL"/>
          </a:p>
        </p:txBody>
      </p:sp>
      <p:pic>
        <p:nvPicPr>
          <p:cNvPr id="5" name="Tijdelijke aanduiding voor inhoud 4">
            <a:extLst>
              <a:ext uri="{FF2B5EF4-FFF2-40B4-BE49-F238E27FC236}">
                <a16:creationId xmlns:a16="http://schemas.microsoft.com/office/drawing/2014/main" id="{43A4FB42-AFBF-7457-76C0-17FCF5914A1C}"/>
              </a:ext>
            </a:extLst>
          </p:cNvPr>
          <p:cNvPicPr>
            <a:picLocks noGrp="1" noChangeAspect="1"/>
          </p:cNvPicPr>
          <p:nvPr>
            <p:ph idx="1"/>
          </p:nvPr>
        </p:nvPicPr>
        <p:blipFill>
          <a:blip r:embed="rId2"/>
          <a:stretch>
            <a:fillRect/>
          </a:stretch>
        </p:blipFill>
        <p:spPr>
          <a:xfrm>
            <a:off x="2137719" y="1465928"/>
            <a:ext cx="7620000" cy="4279900"/>
          </a:xfrm>
        </p:spPr>
      </p:pic>
    </p:spTree>
    <p:extLst>
      <p:ext uri="{BB962C8B-B14F-4D97-AF65-F5344CB8AC3E}">
        <p14:creationId xmlns:p14="http://schemas.microsoft.com/office/powerpoint/2010/main" val="799289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3E6134-C7AD-F1EB-85A8-6BB722AA08A2}"/>
              </a:ext>
            </a:extLst>
          </p:cNvPr>
          <p:cNvSpPr>
            <a:spLocks noGrp="1"/>
          </p:cNvSpPr>
          <p:nvPr>
            <p:ph type="title"/>
          </p:nvPr>
        </p:nvSpPr>
        <p:spPr/>
        <p:txBody>
          <a:bodyPr/>
          <a:lstStyle/>
          <a:p>
            <a:endParaRPr lang="nl-NL"/>
          </a:p>
        </p:txBody>
      </p:sp>
      <p:pic>
        <p:nvPicPr>
          <p:cNvPr id="5" name="Tijdelijke aanduiding voor inhoud 4">
            <a:extLst>
              <a:ext uri="{FF2B5EF4-FFF2-40B4-BE49-F238E27FC236}">
                <a16:creationId xmlns:a16="http://schemas.microsoft.com/office/drawing/2014/main" id="{44AA9181-45C8-C154-7335-176E7F04A0F1}"/>
              </a:ext>
            </a:extLst>
          </p:cNvPr>
          <p:cNvPicPr>
            <a:picLocks noGrp="1" noChangeAspect="1"/>
          </p:cNvPicPr>
          <p:nvPr>
            <p:ph idx="1"/>
          </p:nvPr>
        </p:nvPicPr>
        <p:blipFill>
          <a:blip r:embed="rId2"/>
          <a:stretch>
            <a:fillRect/>
          </a:stretch>
        </p:blipFill>
        <p:spPr>
          <a:xfrm>
            <a:off x="2813314" y="1369700"/>
            <a:ext cx="5935269" cy="4118599"/>
          </a:xfrm>
        </p:spPr>
      </p:pic>
    </p:spTree>
    <p:extLst>
      <p:ext uri="{BB962C8B-B14F-4D97-AF65-F5344CB8AC3E}">
        <p14:creationId xmlns:p14="http://schemas.microsoft.com/office/powerpoint/2010/main" val="4222734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A1EAA7-81C7-100A-28ED-D8786B7C5A3D}"/>
              </a:ext>
            </a:extLst>
          </p:cNvPr>
          <p:cNvSpPr>
            <a:spLocks noGrp="1"/>
          </p:cNvSpPr>
          <p:nvPr>
            <p:ph type="title"/>
          </p:nvPr>
        </p:nvSpPr>
        <p:spPr/>
        <p:txBody>
          <a:bodyPr/>
          <a:lstStyle/>
          <a:p>
            <a:endParaRPr lang="nl-NL" dirty="0"/>
          </a:p>
        </p:txBody>
      </p:sp>
      <p:sp>
        <p:nvSpPr>
          <p:cNvPr id="3" name="Tijdelijke aanduiding voor inhoud 2">
            <a:extLst>
              <a:ext uri="{FF2B5EF4-FFF2-40B4-BE49-F238E27FC236}">
                <a16:creationId xmlns:a16="http://schemas.microsoft.com/office/drawing/2014/main" id="{5A0955D7-92CA-D2F6-3DAF-1B71CBD7227E}"/>
              </a:ext>
            </a:extLst>
          </p:cNvPr>
          <p:cNvSpPr>
            <a:spLocks noGrp="1"/>
          </p:cNvSpPr>
          <p:nvPr>
            <p:ph idx="1"/>
          </p:nvPr>
        </p:nvSpPr>
        <p:spPr>
          <a:xfrm>
            <a:off x="838200" y="1099751"/>
            <a:ext cx="10515600" cy="5077212"/>
          </a:xfrm>
        </p:spPr>
        <p:txBody>
          <a:bodyPr>
            <a:noAutofit/>
          </a:bodyPr>
          <a:lstStyle/>
          <a:p>
            <a:r>
              <a:rPr lang="nl-NL" sz="2400" i="1" dirty="0">
                <a:effectLst/>
                <a:latin typeface="Times New Roman" panose="02020603050405020304" pitchFamily="18" charset="0"/>
                <a:ea typeface="Times New Roman" panose="02020603050405020304" pitchFamily="18" charset="0"/>
              </a:rPr>
              <a:t>in een studie die ons inzicht in de betekenis van de anale erotiek buitengewoon verdiept, heeft Lou Andreas </a:t>
            </a:r>
            <a:r>
              <a:rPr lang="nl-NL" sz="2400" i="1" dirty="0" err="1">
                <a:effectLst/>
                <a:latin typeface="Times New Roman" panose="02020603050405020304" pitchFamily="18" charset="0"/>
                <a:ea typeface="Times New Roman" panose="02020603050405020304" pitchFamily="18" charset="0"/>
              </a:rPr>
              <a:t>Salome</a:t>
            </a:r>
            <a:r>
              <a:rPr lang="nl-NL" sz="2400" i="1" dirty="0">
                <a:effectLst/>
                <a:latin typeface="Times New Roman" panose="02020603050405020304" pitchFamily="18" charset="0"/>
                <a:ea typeface="Times New Roman" panose="02020603050405020304" pitchFamily="18" charset="0"/>
              </a:rPr>
              <a:t> betoogd dat de geschiedenis van het eerste verbod waarmee een kind wordt geconfronteerd; het verbod om aan de anale activiteit en haar producten lust te ontlenen, beslissend wordt voor de hele verdere ontwikkeling. Bij deze gelegenheid vermoedt het kleintje voor het eerst onvermijdelijk iets van de omgeving die vijandig tegenover zijn driftimpulsen staat, hij moet zijn eigen individualiteit van dit vreemde leren afzonderen en vervolgens zijn mogelijkheden tot lust onderwerpen aan zijn eerste daad tot ‘verdringing”. Voortaan symboliseert het anale alles wat verworpen en van het leven </a:t>
            </a:r>
            <a:r>
              <a:rPr lang="nl-NL" sz="2400" i="1" dirty="0" err="1">
                <a:effectLst/>
                <a:latin typeface="Times New Roman" panose="02020603050405020304" pitchFamily="18" charset="0"/>
                <a:ea typeface="Times New Roman" panose="02020603050405020304" pitchFamily="18" charset="0"/>
              </a:rPr>
              <a:t>gëisoleerd</a:t>
            </a:r>
            <a:r>
              <a:rPr lang="nl-NL" sz="2400" i="1" dirty="0">
                <a:effectLst/>
                <a:latin typeface="Times New Roman" panose="02020603050405020304" pitchFamily="18" charset="0"/>
                <a:ea typeface="Times New Roman" panose="02020603050405020304" pitchFamily="18" charset="0"/>
              </a:rPr>
              <a:t> moet worden</a:t>
            </a:r>
            <a:r>
              <a:rPr lang="nl-NL" sz="2400" i="1" dirty="0">
                <a:latin typeface="Times New Roman" panose="02020603050405020304" pitchFamily="18" charset="0"/>
                <a:ea typeface="Times New Roman" panose="02020603050405020304" pitchFamily="18" charset="0"/>
              </a:rPr>
              <a:t>. </a:t>
            </a:r>
            <a:r>
              <a:rPr lang="nl-NL" sz="2400" i="1" dirty="0">
                <a:effectLst/>
                <a:latin typeface="Times New Roman" panose="02020603050405020304" pitchFamily="18" charset="0"/>
                <a:ea typeface="Times New Roman" panose="02020603050405020304" pitchFamily="18" charset="0"/>
              </a:rPr>
              <a:t>De later geëiste zindelijke scheiding tussen anale en genitale processen wordt tegengewerkt door de nauwe anatomische en functionele </a:t>
            </a:r>
            <a:r>
              <a:rPr lang="nl-NL" sz="2400" i="1" dirty="0" err="1">
                <a:effectLst/>
                <a:latin typeface="Times New Roman" panose="02020603050405020304" pitchFamily="18" charset="0"/>
                <a:ea typeface="Times New Roman" panose="02020603050405020304" pitchFamily="18" charset="0"/>
              </a:rPr>
              <a:t>analogieen</a:t>
            </a:r>
            <a:r>
              <a:rPr lang="nl-NL" sz="2400" i="1" dirty="0">
                <a:effectLst/>
                <a:latin typeface="Times New Roman" panose="02020603050405020304" pitchFamily="18" charset="0"/>
                <a:ea typeface="Times New Roman" panose="02020603050405020304" pitchFamily="18" charset="0"/>
              </a:rPr>
              <a:t> en relaties tussen beide. Het genitale apparaat blijft in de nabijheid van de cloaca en is bij de vrouw zelfs alleen maar maar van deze laatste ‘gehuurd’. </a:t>
            </a:r>
            <a:endParaRPr lang="nl-NL" sz="2400" dirty="0"/>
          </a:p>
        </p:txBody>
      </p:sp>
    </p:spTree>
    <p:extLst>
      <p:ext uri="{BB962C8B-B14F-4D97-AF65-F5344CB8AC3E}">
        <p14:creationId xmlns:p14="http://schemas.microsoft.com/office/powerpoint/2010/main" val="36261887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E1E6F7-73A8-0296-8C08-EBDAE10B3A64}"/>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1BFD115B-2266-08F4-7026-F7FACDE657F0}"/>
              </a:ext>
            </a:extLst>
          </p:cNvPr>
          <p:cNvSpPr>
            <a:spLocks noGrp="1"/>
          </p:cNvSpPr>
          <p:nvPr>
            <p:ph idx="1"/>
          </p:nvPr>
        </p:nvSpPr>
        <p:spPr/>
        <p:txBody>
          <a:bodyPr>
            <a:normAutofit/>
          </a:bodyPr>
          <a:lstStyle/>
          <a:p>
            <a:r>
              <a:rPr lang="nl-NL" sz="2400" dirty="0">
                <a:effectLst/>
                <a:latin typeface="Times New Roman" panose="02020603050405020304" pitchFamily="18" charset="0"/>
                <a:ea typeface="Times New Roman" panose="02020603050405020304" pitchFamily="18" charset="0"/>
              </a:rPr>
              <a:t>‹Het lijkt me belangrijk te benadrukken dat het narcisme alle fasen van ons leven begeleidt; dat het niet slechts een te overwinnen levensonrijpheid is, maar ook een wezens vernieuwende levensbegeleiding›.</a:t>
            </a:r>
          </a:p>
          <a:p>
            <a:endParaRPr lang="nl-NL" sz="2400" dirty="0">
              <a:latin typeface="Times New Roman" panose="02020603050405020304" pitchFamily="18" charset="0"/>
              <a:ea typeface="Times New Roman" panose="02020603050405020304" pitchFamily="18" charset="0"/>
            </a:endParaRPr>
          </a:p>
          <a:p>
            <a:r>
              <a:rPr lang="nl-NL" sz="2400" dirty="0">
                <a:effectLst/>
                <a:latin typeface="Times New Roman" panose="02020603050405020304" pitchFamily="18" charset="0"/>
                <a:ea typeface="Times New Roman" panose="02020603050405020304" pitchFamily="18" charset="0"/>
                <a:cs typeface="Times New Roman" panose="02020603050405020304" pitchFamily="18" charset="0"/>
              </a:rPr>
              <a:t>‹Op dit Ideaal ik richt zich nu de eigenliefde welke gedurende de kinderjaren door het werkelijk Ik genoten werd. Het narcisme is nu een blijvende instantie geworden dat ons ertoe motiveert onze ik-idealen te verwerkelijken›. </a:t>
            </a:r>
            <a:endParaRPr lang="nl-NL"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nl-NL" sz="2400" dirty="0">
              <a:effectLst/>
              <a:latin typeface="Times New Roman" panose="02020603050405020304" pitchFamily="18" charset="0"/>
              <a:ea typeface="Times New Roman" panose="02020603050405020304" pitchFamily="18" charset="0"/>
            </a:endParaRPr>
          </a:p>
          <a:p>
            <a:r>
              <a:rPr lang="nl-NL" sz="2400" dirty="0">
                <a:effectLst/>
                <a:latin typeface="Times New Roman" panose="02020603050405020304" pitchFamily="18" charset="0"/>
                <a:ea typeface="Times New Roman" panose="02020603050405020304" pitchFamily="18" charset="0"/>
              </a:rPr>
              <a:t>‹We blijven er in ingebed, ten behoeve van onze ontwikkeling, zoals planten in de aarde blijven›.  </a:t>
            </a:r>
            <a:endParaRPr lang="nl-NL" sz="2400" dirty="0"/>
          </a:p>
        </p:txBody>
      </p:sp>
    </p:spTree>
    <p:extLst>
      <p:ext uri="{BB962C8B-B14F-4D97-AF65-F5344CB8AC3E}">
        <p14:creationId xmlns:p14="http://schemas.microsoft.com/office/powerpoint/2010/main" val="318569208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4BA64F-6DC6-5EA5-B564-B5D2DEF7844D}"/>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C36473E9-DAE3-AF7F-2F45-8BBF08544692}"/>
              </a:ext>
            </a:extLst>
          </p:cNvPr>
          <p:cNvSpPr>
            <a:spLocks noGrp="1"/>
          </p:cNvSpPr>
          <p:nvPr>
            <p:ph idx="1"/>
          </p:nvPr>
        </p:nvSpPr>
        <p:spPr/>
        <p:txBody>
          <a:bodyPr>
            <a:normAutofit/>
          </a:bodyPr>
          <a:lstStyle/>
          <a:p>
            <a:r>
              <a:rPr lang="nl-NL" sz="2400" dirty="0">
                <a:effectLst/>
                <a:latin typeface="Times New Roman" panose="02020603050405020304" pitchFamily="18" charset="0"/>
                <a:ea typeface="Times New Roman" panose="02020603050405020304" pitchFamily="18" charset="0"/>
              </a:rPr>
              <a:t>‹Het is bij uitstek in de kunsten, waar we de kleuren en vormen van het goddelijke in haar aardse vorm terug kunnen vinden›</a:t>
            </a:r>
            <a:r>
              <a:rPr lang="nl-NL" sz="2400" dirty="0">
                <a:effectLst/>
              </a:rPr>
              <a:t> </a:t>
            </a:r>
          </a:p>
          <a:p>
            <a:endParaRPr lang="nl-NL" sz="2400" dirty="0"/>
          </a:p>
          <a:p>
            <a:endParaRPr lang="nl-NL" sz="2400" dirty="0"/>
          </a:p>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feeling that arises when working in stone in instances of good concentration is fantastic. It is a sensation of living more intensely than in any other situation. Something close to delving into a higher sphere of knowledge about life. Reaching some of its new values, something almost timeless, something akin to a prayer of an ode to life. It is also a feeling of closeness with oneself, the better part of one self” (Olga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Jancic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beeldend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kunstenaar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nl-NL"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nl-NL" sz="2400" dirty="0"/>
          </a:p>
        </p:txBody>
      </p:sp>
    </p:spTree>
    <p:extLst>
      <p:ext uri="{BB962C8B-B14F-4D97-AF65-F5344CB8AC3E}">
        <p14:creationId xmlns:p14="http://schemas.microsoft.com/office/powerpoint/2010/main" val="24395581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0134B5-B88E-4791-F315-37048C91F846}"/>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450D7D20-24F6-62E8-C52C-00CF211B4777}"/>
              </a:ext>
            </a:extLst>
          </p:cNvPr>
          <p:cNvSpPr>
            <a:spLocks noGrp="1"/>
          </p:cNvSpPr>
          <p:nvPr>
            <p:ph idx="1"/>
          </p:nvPr>
        </p:nvSpPr>
        <p:spPr/>
        <p:txBody>
          <a:bodyPr>
            <a:normAutofit/>
          </a:bodyPr>
          <a:lstStyle/>
          <a:p>
            <a:r>
              <a:rPr lang="nl-NL" sz="2400" dirty="0">
                <a:effectLst/>
                <a:latin typeface="Times New Roman" panose="02020603050405020304" pitchFamily="18" charset="0"/>
                <a:ea typeface="Times New Roman" panose="02020603050405020304" pitchFamily="18" charset="0"/>
              </a:rPr>
              <a:t>“Verwacht niet van mij dat ik Freuds visie op de vrouwelijke libido helemaal serieus zal nemen. Een visie die de nadruk legt op het ombuigen van de clitorale seksualiteit naar de passiviteit van de vagina”. </a:t>
            </a:r>
          </a:p>
          <a:p>
            <a:endParaRPr lang="nl-NL" sz="2400" dirty="0">
              <a:latin typeface="Times New Roman" panose="02020603050405020304" pitchFamily="18" charset="0"/>
            </a:endParaRPr>
          </a:p>
          <a:p>
            <a:endParaRPr lang="nl-NL" sz="2400" dirty="0">
              <a:latin typeface="Times New Roman" panose="02020603050405020304" pitchFamily="18" charset="0"/>
            </a:endParaRPr>
          </a:p>
          <a:p>
            <a:r>
              <a:rPr lang="nl-NL" sz="2400" dirty="0">
                <a:effectLst/>
                <a:latin typeface="Times New Roman" panose="02020603050405020304" pitchFamily="18" charset="0"/>
                <a:ea typeface="Times New Roman" panose="02020603050405020304" pitchFamily="18" charset="0"/>
              </a:rPr>
              <a:t>“Gelijk aan de penisnijd bij vrouwen, vinden we bij mannen vaak de wens een kind te baren, een verlangen dat men niet moet verwarren met de wens terug te keren in de baarmoeder.”.</a:t>
            </a:r>
            <a:endParaRPr lang="nl-NL" sz="2400" dirty="0"/>
          </a:p>
        </p:txBody>
      </p:sp>
    </p:spTree>
    <p:extLst>
      <p:ext uri="{BB962C8B-B14F-4D97-AF65-F5344CB8AC3E}">
        <p14:creationId xmlns:p14="http://schemas.microsoft.com/office/powerpoint/2010/main" val="216938441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620</Words>
  <Application>Microsoft Office PowerPoint</Application>
  <PresentationFormat>Breedbeeld</PresentationFormat>
  <Paragraphs>22</Paragraphs>
  <Slides>11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11</vt:i4>
      </vt:variant>
    </vt:vector>
  </HeadingPairs>
  <TitlesOfParts>
    <vt:vector size="16" baseType="lpstr">
      <vt:lpstr>Arial</vt:lpstr>
      <vt:lpstr>Calibri</vt:lpstr>
      <vt:lpstr>Calibri Light</vt:lpstr>
      <vt:lpstr>Times New Roman</vt:lpstr>
      <vt:lpstr>Kantoorthema</vt:lpstr>
      <vt:lpstr>De creativiteit van  Lou Andreas Salome</vt:lpstr>
      <vt:lpstr>Ik kan niet leven volgens voorgeschreven voorbeelden net zo min als dat ik een voorbeeld kan zijn voor een ander. Maar wat ik zeker zal doen is dat ik mijn leven vorm wil geven volgens mijzelf, wat daar ook van mag komen. In deze heb ik geen principe dat ik zou willen representeren, maar iets veel belangrijkers; iets dat in mij zit en vol is van levenlust en dat er gewoon uit moet! </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Google op 22 feb 2022: Lou Salome’s 161e geboortedag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creativiteit van  Lou Andreas Salome</dc:title>
  <dc:creator>esther swart</dc:creator>
  <cp:lastModifiedBy>SimoneMarijke SimoneMarijke</cp:lastModifiedBy>
  <cp:revision>2</cp:revision>
  <dcterms:created xsi:type="dcterms:W3CDTF">2023-06-19T09:20:27Z</dcterms:created>
  <dcterms:modified xsi:type="dcterms:W3CDTF">2023-07-05T16:28:00Z</dcterms:modified>
</cp:coreProperties>
</file>